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53" r:id="rId5"/>
    <p:sldId id="258" r:id="rId6"/>
    <p:sldId id="256" r:id="rId7"/>
    <p:sldId id="269" r:id="rId8"/>
    <p:sldId id="257" r:id="rId9"/>
    <p:sldId id="270" r:id="rId10"/>
    <p:sldId id="321" r:id="rId11"/>
    <p:sldId id="322" r:id="rId12"/>
    <p:sldId id="323" r:id="rId13"/>
    <p:sldId id="271" r:id="rId14"/>
    <p:sldId id="325" r:id="rId15"/>
    <p:sldId id="326" r:id="rId16"/>
    <p:sldId id="272" r:id="rId17"/>
    <p:sldId id="327" r:id="rId18"/>
    <p:sldId id="273" r:id="rId19"/>
    <p:sldId id="328" r:id="rId20"/>
    <p:sldId id="329" r:id="rId21"/>
    <p:sldId id="330" r:id="rId22"/>
    <p:sldId id="319" r:id="rId23"/>
    <p:sldId id="355" r:id="rId24"/>
    <p:sldId id="260" r:id="rId25"/>
    <p:sldId id="315" r:id="rId26"/>
    <p:sldId id="277" r:id="rId27"/>
    <p:sldId id="338" r:id="rId28"/>
    <p:sldId id="320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280" r:id="rId37"/>
    <p:sldId id="356" r:id="rId38"/>
    <p:sldId id="261" r:id="rId39"/>
    <p:sldId id="316" r:id="rId40"/>
    <p:sldId id="281" r:id="rId41"/>
    <p:sldId id="282" r:id="rId42"/>
    <p:sldId id="359" r:id="rId43"/>
    <p:sldId id="283" r:id="rId44"/>
    <p:sldId id="360" r:id="rId45"/>
    <p:sldId id="314" r:id="rId46"/>
    <p:sldId id="361" r:id="rId47"/>
    <p:sldId id="362" r:id="rId48"/>
    <p:sldId id="363" r:id="rId49"/>
    <p:sldId id="364" r:id="rId50"/>
    <p:sldId id="365" r:id="rId51"/>
    <p:sldId id="366" r:id="rId52"/>
    <p:sldId id="378" r:id="rId53"/>
    <p:sldId id="284" r:id="rId54"/>
    <p:sldId id="358" r:id="rId55"/>
    <p:sldId id="263" r:id="rId56"/>
    <p:sldId id="317" r:id="rId57"/>
    <p:sldId id="367" r:id="rId58"/>
    <p:sldId id="287" r:id="rId59"/>
    <p:sldId id="368" r:id="rId60"/>
    <p:sldId id="379" r:id="rId61"/>
    <p:sldId id="377" r:id="rId62"/>
    <p:sldId id="369" r:id="rId63"/>
    <p:sldId id="370" r:id="rId64"/>
    <p:sldId id="371" r:id="rId65"/>
    <p:sldId id="372" r:id="rId66"/>
    <p:sldId id="373" r:id="rId67"/>
    <p:sldId id="374" r:id="rId68"/>
    <p:sldId id="376" r:id="rId69"/>
    <p:sldId id="375" r:id="rId70"/>
    <p:sldId id="380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C955C9-605C-4580-9EEC-E19AE4D9A51A}" v="195" dt="2020-11-08T07:08:46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59B50-8CD1-467D-9415-F8689AFC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BBA9-E600-437D-9E02-C020A7597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6EC22-241F-4614-8FE3-5A3C5831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D13197-D99C-408C-98C6-C08A6B15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803BA-EFF3-420A-9198-ADC19BC0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75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97FB0-5106-4E7E-84D4-F5CE9720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EE61C-3C9D-419A-BEC9-9A6CD442A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04E4D-A4BE-405D-9147-B48C9962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0177B1-BEF2-4C8F-898D-F6DC5E72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7A135-F291-494B-A291-EB1FBB3E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45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2ED568-F0F9-4973-B05B-666F98DDC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FB72C-819E-4038-9530-11C33A935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2C145-F630-498D-9730-517AF999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C4BE4-CB0A-4707-8C36-A2233434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B0C1A-2208-4A68-8CC0-F00C910A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5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CFB6D-9BC9-4367-AE28-8AFB983F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D50FE-4279-4BC5-A004-30927EFB0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83881-D57B-4470-A214-6F074A28E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A1F81-50EE-4E42-8CD9-7A7009ADD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BF6DE-7B96-44AE-90B7-F41668B4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4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34F2C-E51A-4D94-A9AA-0C51396F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36E7F-FF98-403B-B828-62D76479C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8AA78-0B0E-49FC-A9B6-01729475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A1BF9-3DD7-44F2-85DF-ABCB6BB9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5EFF4-EF0F-4402-A5E5-10D1DF5B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1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40D3A-1D66-4619-AA7F-2C37ADA6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8F72C-C06C-47B8-9BF9-685BA8ABE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43889F-43B6-483A-9154-DEEFA2141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33CD0A-E17D-43B0-91A0-5F9D7CFD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43C1E7-BCAC-4095-9821-1948788A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6CA9D-E00C-46E6-B6D8-FE94785B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3496-EC71-487D-BD5F-6615172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44979-3203-4EAC-ADEE-D9A3EB1AD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521E22-3959-4C76-BACE-D2E6BA924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32D3D5-8974-4489-BDC0-23F39F0FC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5CA316-8965-4968-AD91-94FCAF108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E90A49-4098-4C10-B992-E5C378F9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96965-DCE4-4DBB-8E90-ED17C4282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17AC5A-D96D-4289-BFF1-4653F636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0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C05E2-A8EB-492E-99C4-7598F203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D5E424-4BE2-48C2-B24C-E8889B5D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74A2DE-652E-4623-9793-7F56E23D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F89C0E-EFB7-44DE-A7AB-30828311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7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E78D1C-C386-42D0-9C89-53592A7D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B28746-0DE9-42F1-9C0E-A209ECB7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1F615A-21DB-406E-B039-40F2130F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8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8204A-6145-48D8-BA70-A54171C2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94BAF-AAF5-45DD-BCAD-A93A3A94D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B0A88D-CB5F-446A-8F11-1654C182D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3B09E8-BE26-4914-8845-35CFDF8F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F48CCF-233F-4AED-9E9C-66F86384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44CEB-8D03-4D27-8E9B-F44052A19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6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BE561-4912-4613-84D5-98587157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38FD8D-2CDC-4768-82DE-DDBCB2CCB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237D16-C14F-42FE-9946-A0B3A0779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4D2F5-5D1C-496D-8D65-558BB087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C4010-A468-4D20-B456-1C5505EA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B9C907-4F10-4A29-BB63-D3BDC24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1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A0218C-B0BF-41EC-A6B6-5EEDD2AC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BA643-483B-462C-AFCB-2E453E88D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547D9-3705-4BEE-AF5F-691872024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96E8F-B545-412E-9CEE-B0DFACC228C6}" type="datetimeFigureOut">
              <a:rPr lang="ko-KR" altLang="en-US" smtClean="0"/>
              <a:t>2020-11-08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6BCAB-175B-4C6A-A006-00258CEA8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33530-4E36-490E-8552-A7E5EBAF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2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삼일교회 교인 한 명 코로나19 확진 : 교회일반 : 기독일보">
            <a:extLst>
              <a:ext uri="{FF2B5EF4-FFF2-40B4-BE49-F238E27FC236}">
                <a16:creationId xmlns:a16="http://schemas.microsoft.com/office/drawing/2014/main" id="{E2A95EEB-BD6C-4A2A-B035-D493A259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3867565"/>
            <a:ext cx="1562100" cy="1155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사역보고 게시판 - [JESUS POWER 예능 2진 보고서~] &quot; 오키나와 선교 &amp; 이번주 진예배 있어요~ &quot;">
            <a:extLst>
              <a:ext uri="{FF2B5EF4-FFF2-40B4-BE49-F238E27FC236}">
                <a16:creationId xmlns:a16="http://schemas.microsoft.com/office/drawing/2014/main" id="{3F1F02D6-8C22-486B-AD82-94F240AE8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5112165"/>
            <a:ext cx="1562100" cy="1130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일교회 캠퍼스선교부 - 홈 | Facebook">
            <a:extLst>
              <a:ext uri="{FF2B5EF4-FFF2-40B4-BE49-F238E27FC236}">
                <a16:creationId xmlns:a16="http://schemas.microsoft.com/office/drawing/2014/main" id="{094C46C5-EE5B-49E4-84A7-14467436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2" y="3867565"/>
            <a:ext cx="965200" cy="96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역보고 게시판 - &amp;JOY 11진 주간보고서">
            <a:extLst>
              <a:ext uri="{FF2B5EF4-FFF2-40B4-BE49-F238E27FC236}">
                <a16:creationId xmlns:a16="http://schemas.microsoft.com/office/drawing/2014/main" id="{419F0EDD-CE2D-4B67-9098-18B50FD0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" t="4674" r="3635" b="2709"/>
          <a:stretch/>
        </p:blipFill>
        <p:spPr bwMode="auto">
          <a:xfrm>
            <a:off x="2281642" y="4921665"/>
            <a:ext cx="965200" cy="1308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삼일교회청년1부 Instagram posts (photos and videos) - Picuki.com">
            <a:extLst>
              <a:ext uri="{FF2B5EF4-FFF2-40B4-BE49-F238E27FC236}">
                <a16:creationId xmlns:a16="http://schemas.microsoft.com/office/drawing/2014/main" id="{A9D2837E-935F-4E50-AE43-6728720A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사역보고 게시판 - [ High Five Camp 보고 ] 삼일교회와 고향교회!">
            <a:extLst>
              <a:ext uri="{FF2B5EF4-FFF2-40B4-BE49-F238E27FC236}">
                <a16:creationId xmlns:a16="http://schemas.microsoft.com/office/drawing/2014/main" id="{B6AAFA6E-AE38-48AA-A3CC-1D6EEED9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3867565"/>
            <a:ext cx="2006600" cy="1257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BF7BBF-2F44-4BB5-A429-559A728B5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142" y="5201065"/>
            <a:ext cx="2006600" cy="1028700"/>
          </a:xfrm>
          <a:prstGeom prst="rect">
            <a:avLst/>
          </a:prstGeom>
        </p:spPr>
      </p:pic>
      <p:pic>
        <p:nvPicPr>
          <p:cNvPr id="1040" name="Picture 16" descr="2017-0723/ 삼일교회 주일1부 예배/ 샬롬 성가대/ '주 안에 있는 나에게' - YouTube">
            <a:extLst>
              <a:ext uri="{FF2B5EF4-FFF2-40B4-BE49-F238E27FC236}">
                <a16:creationId xmlns:a16="http://schemas.microsoft.com/office/drawing/2014/main" id="{9F0BA13B-36CF-418B-BE7F-D6D26C67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3867565"/>
            <a:ext cx="1219200" cy="596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역보고 게시판 - &amp;JOYwith11진 주일스케치">
            <a:extLst>
              <a:ext uri="{FF2B5EF4-FFF2-40B4-BE49-F238E27FC236}">
                <a16:creationId xmlns:a16="http://schemas.microsoft.com/office/drawing/2014/main" id="{5B6FCD7C-EE57-4DE8-9FAE-B04A6527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4553365"/>
            <a:ext cx="1219200" cy="1689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삼일교회 : 성령에 이끌리는 삼일교회">
            <a:extLst>
              <a:ext uri="{FF2B5EF4-FFF2-40B4-BE49-F238E27FC236}">
                <a16:creationId xmlns:a16="http://schemas.microsoft.com/office/drawing/2014/main" id="{D4E2E6E5-C419-4DA0-92CA-A401FBD6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0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17차 삼일교회 장흥선교">
            <a:extLst>
              <a:ext uri="{FF2B5EF4-FFF2-40B4-BE49-F238E27FC236}">
                <a16:creationId xmlns:a16="http://schemas.microsoft.com/office/drawing/2014/main" id="{D9D74AB1-C5A2-43CC-A0F7-09352B8F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2231607"/>
            <a:ext cx="2306983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삼일교회 겨울 장흥선교">
            <a:extLst>
              <a:ext uri="{FF2B5EF4-FFF2-40B4-BE49-F238E27FC236}">
                <a16:creationId xmlns:a16="http://schemas.microsoft.com/office/drawing/2014/main" id="{D1238CD2-5F5A-47F9-9C99-1B4A50C6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88" y="2231606"/>
            <a:ext cx="1386729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2019-0908/ 삼일교회 주일3부 예배/ 임마누엘 성가대/ '누구나 오라' - YouTube">
            <a:extLst>
              <a:ext uri="{FF2B5EF4-FFF2-40B4-BE49-F238E27FC236}">
                <a16:creationId xmlns:a16="http://schemas.microsoft.com/office/drawing/2014/main" id="{3B12AD99-EA81-4423-ABA7-636DE0CB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84" y="1309898"/>
            <a:ext cx="1358567" cy="85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성가축제 Instagram posts - Gramho.com">
            <a:extLst>
              <a:ext uri="{FF2B5EF4-FFF2-40B4-BE49-F238E27FC236}">
                <a16:creationId xmlns:a16="http://schemas.microsoft.com/office/drawing/2014/main" id="{6B7F230F-27B0-492C-B5DB-67AA9FBF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82" y="2231605"/>
            <a:ext cx="2410194" cy="15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2020-0126 / 삼일교회 주일3부 예배 / 임마누엘 성가대 / '예수께서 오실 때에' - YouTube">
            <a:extLst>
              <a:ext uri="{FF2B5EF4-FFF2-40B4-BE49-F238E27FC236}">
                <a16:creationId xmlns:a16="http://schemas.microsoft.com/office/drawing/2014/main" id="{1F8E5681-7637-4543-B8D8-FA03A42C3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1310085"/>
            <a:ext cx="1652091" cy="8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삼일TALK - [38차 대만선교] 타이페이 삼일교회 1일차 사역 보고서">
            <a:extLst>
              <a:ext uri="{FF2B5EF4-FFF2-40B4-BE49-F238E27FC236}">
                <a16:creationId xmlns:a16="http://schemas.microsoft.com/office/drawing/2014/main" id="{E7B4871E-4708-4330-9B5C-81F9E479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407" y="1310085"/>
            <a:ext cx="1866707" cy="84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4ABF8B-935E-4937-A02C-5A1239A02C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342" y="599901"/>
            <a:ext cx="10865772" cy="6339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051ADF-B1B3-4B8E-A484-28208C3CD691}"/>
              </a:ext>
            </a:extLst>
          </p:cNvPr>
          <p:cNvSpPr txBox="1"/>
          <p:nvPr/>
        </p:nvSpPr>
        <p:spPr>
          <a:xfrm>
            <a:off x="2666484" y="636410"/>
            <a:ext cx="73044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삼 일 교 회 새 가 족 교 육</a:t>
            </a:r>
          </a:p>
        </p:txBody>
      </p:sp>
      <p:pic>
        <p:nvPicPr>
          <p:cNvPr id="1056" name="Picture 32" descr="삼일교회 : 성령에 이끌리는 삼일교회">
            <a:extLst>
              <a:ext uri="{FF2B5EF4-FFF2-40B4-BE49-F238E27FC236}">
                <a16:creationId xmlns:a16="http://schemas.microsoft.com/office/drawing/2014/main" id="{6086B483-60B3-44E7-88CE-CDCADAA30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910" y="1318347"/>
            <a:ext cx="1738985" cy="8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삼일교회, 확진자 발생...&quot;건물폐쇄·대대적 방역 실시&quot; : 교계/교회 : 베리타스">
            <a:extLst>
              <a:ext uri="{FF2B5EF4-FFF2-40B4-BE49-F238E27FC236}">
                <a16:creationId xmlns:a16="http://schemas.microsoft.com/office/drawing/2014/main" id="{8F38A78E-0B5D-46AF-BDD8-AAD84C93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15" y="1326431"/>
            <a:ext cx="1584027" cy="8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삼일교회 - Church in 서울특별시">
            <a:extLst>
              <a:ext uri="{FF2B5EF4-FFF2-40B4-BE49-F238E27FC236}">
                <a16:creationId xmlns:a16="http://schemas.microsoft.com/office/drawing/2014/main" id="{03D1472D-28C9-4775-82D3-9429094D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1320750"/>
            <a:ext cx="834655" cy="83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사역보고 게시판 - [함께 웃고 함께 우는 청장년2진] 장년진으로 104 가정이 등반합니다(151122)">
            <a:extLst>
              <a:ext uri="{FF2B5EF4-FFF2-40B4-BE49-F238E27FC236}">
                <a16:creationId xmlns:a16="http://schemas.microsoft.com/office/drawing/2014/main" id="{2E2FFCF7-1EB6-4995-8E91-00C909F4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97" y="1304157"/>
            <a:ext cx="1417409" cy="8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삼일포토 - 2018 장년·청장년 제자훈련 수련회 (1)">
            <a:extLst>
              <a:ext uri="{FF2B5EF4-FFF2-40B4-BE49-F238E27FC236}">
                <a16:creationId xmlns:a16="http://schemas.microsoft.com/office/drawing/2014/main" id="{319E20EE-F581-447F-96FD-BCB95754B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2"/>
          <a:stretch/>
        </p:blipFill>
        <p:spPr bwMode="auto">
          <a:xfrm>
            <a:off x="7027010" y="2219386"/>
            <a:ext cx="4497272" cy="153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922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8BB25-002E-48AF-A602-7354842F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  <a:ea typeface="+mn-ea"/>
              </a:rPr>
              <a:t>죄는 무엇인가</a:t>
            </a:r>
            <a:r>
              <a:rPr lang="en-US" altLang="ko-KR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7D98D8-B8AF-4291-B7E3-7B25255C3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71" y="2064180"/>
            <a:ext cx="4820100" cy="320135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A0FED1-E408-4925-A36E-3E687EE4D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95" y="2361138"/>
            <a:ext cx="2607434" cy="26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2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6DAEE-FB7C-453C-ACB0-28E5F722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인간의 죄는 </a:t>
            </a:r>
            <a:r>
              <a:rPr lang="ko-KR" altLang="en-US" sz="3600" b="1" dirty="0" err="1">
                <a:solidFill>
                  <a:srgbClr val="0070C0"/>
                </a:solidFill>
                <a:latin typeface="+mn-ea"/>
                <a:ea typeface="+mn-ea"/>
              </a:rPr>
              <a:t>어떤결과를</a:t>
            </a:r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 가져 왔습니까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19FDD-A68C-486E-BCCC-AAC0A09FA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35" y="1825625"/>
            <a:ext cx="11859729" cy="435133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오직 너희 죄악이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너희와 너희 하나님 사이를 갈라 놓았고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너희 죄가 그의 얼굴을 가리어서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너희에게서 듣지 않으시게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함이니라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 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endParaRPr lang="en-US" altLang="ko-KR" sz="4000" b="1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이사야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59: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2)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303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98962-78F8-4AF2-8D90-C84CC28B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하나님께 도달하려는 인간의 노력은 왜 헛됩니까</a:t>
            </a:r>
            <a:r>
              <a:rPr lang="en-US" altLang="ko-KR" sz="3600" b="1" dirty="0">
                <a:solidFill>
                  <a:srgbClr val="0070C0"/>
                </a:solidFill>
              </a:rPr>
              <a:t>? 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68A4A-4079-411B-8416-548BCC31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408"/>
            <a:ext cx="10515600" cy="45875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너희는 그 은혜에 의하여 </a:t>
            </a:r>
            <a:endParaRPr lang="en-US" altLang="ko-KR" sz="40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믿음으로 말미암아 구원을 받았으니 </a:t>
            </a:r>
            <a:endParaRPr lang="en-US" altLang="ko-KR" sz="40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이것은 너희에게서 난 것이 아니요 </a:t>
            </a:r>
            <a:endParaRPr lang="en-US" altLang="ko-KR" sz="40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하나님의 선물이라   </a:t>
            </a:r>
          </a:p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행위에서 난 것이 아니니 </a:t>
            </a:r>
            <a:endParaRPr lang="en-US" altLang="ko-KR" sz="40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이는 누구든지 자랑하지 못하게 함이라 </a:t>
            </a:r>
            <a:endParaRPr lang="en-US" altLang="ko-KR" sz="4000" b="1" dirty="0">
              <a:latin typeface="+mn-ea"/>
            </a:endParaRPr>
          </a:p>
          <a:p>
            <a:pPr algn="ctr"/>
            <a:endParaRPr lang="en-US" altLang="ko-KR" sz="4000" dirty="0">
              <a:latin typeface="+mn-ea"/>
            </a:endParaRPr>
          </a:p>
          <a:p>
            <a:pPr marL="0" indent="0" algn="ctr">
              <a:buNone/>
            </a:pPr>
            <a:r>
              <a:rPr lang="en-US" altLang="ko-KR" sz="3600" dirty="0">
                <a:latin typeface="+mn-ea"/>
              </a:rPr>
              <a:t>(</a:t>
            </a:r>
            <a:r>
              <a:rPr lang="ko-KR" altLang="en-US" sz="3600" dirty="0">
                <a:latin typeface="+mn-ea"/>
              </a:rPr>
              <a:t>에베소서 </a:t>
            </a:r>
            <a:r>
              <a:rPr lang="en-US" altLang="ko-KR" sz="3600" dirty="0">
                <a:latin typeface="+mn-ea"/>
              </a:rPr>
              <a:t>2: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8-9)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531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ADA41-95F2-4402-86A0-991BC65F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070C0"/>
                </a:solidFill>
                <a:latin typeface="+mn-ea"/>
                <a:ea typeface="+mn-ea"/>
              </a:rPr>
              <a:t>죄를 어떻게 해결할 수 있는가</a:t>
            </a:r>
            <a:r>
              <a:rPr lang="en-US" altLang="ko-KR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pic>
        <p:nvPicPr>
          <p:cNvPr id="5" name="내용 개체 틀 4" descr="화면, 건물이(가) 표시된 사진&#10;&#10;자동 생성된 설명">
            <a:extLst>
              <a:ext uri="{FF2B5EF4-FFF2-40B4-BE49-F238E27FC236}">
                <a16:creationId xmlns:a16="http://schemas.microsoft.com/office/drawing/2014/main" id="{800E6D46-EAA4-4C43-984E-BB150D46B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33" y="2166275"/>
            <a:ext cx="3684439" cy="3446221"/>
          </a:xfrm>
        </p:spPr>
      </p:pic>
    </p:spTree>
    <p:extLst>
      <p:ext uri="{BB962C8B-B14F-4D97-AF65-F5344CB8AC3E}">
        <p14:creationId xmlns:p14="http://schemas.microsoft.com/office/powerpoint/2010/main" val="47447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3F36A-D2F1-477B-BD83-97B9C78C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09" y="365125"/>
            <a:ext cx="1196176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</a:rPr>
              <a:t>하나님께서는 인간들을 </a:t>
            </a:r>
            <a:r>
              <a:rPr lang="ko-KR" altLang="en-US" sz="3600" b="1" dirty="0" err="1">
                <a:solidFill>
                  <a:srgbClr val="0070C0"/>
                </a:solidFill>
              </a:rPr>
              <a:t>자신에게로</a:t>
            </a:r>
            <a:r>
              <a:rPr lang="ko-KR" altLang="en-US" sz="3600" b="1" dirty="0">
                <a:solidFill>
                  <a:srgbClr val="0070C0"/>
                </a:solidFill>
              </a:rPr>
              <a:t> 인도하기 위하여 </a:t>
            </a:r>
            <a:br>
              <a:rPr lang="en-US" altLang="ko-KR" sz="3600" b="1" dirty="0">
                <a:solidFill>
                  <a:srgbClr val="0070C0"/>
                </a:solidFill>
              </a:rPr>
            </a:br>
            <a:r>
              <a:rPr lang="ko-KR" altLang="en-US" sz="3600" b="1" dirty="0" err="1">
                <a:solidFill>
                  <a:srgbClr val="0070C0"/>
                </a:solidFill>
              </a:rPr>
              <a:t>어떤일을</a:t>
            </a:r>
            <a:r>
              <a:rPr lang="ko-KR" altLang="en-US" sz="3600" b="1" dirty="0">
                <a:solidFill>
                  <a:srgbClr val="0070C0"/>
                </a:solidFill>
              </a:rPr>
              <a:t> 하셨습니까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5FFDE3-E56F-4AFC-AC1F-4C625422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5" y="1825625"/>
            <a:ext cx="11914671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그리스도께서도 단번에 죄를 위하여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죽으사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의인으로서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불의한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자를 대신하셨으니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이는 우리를 하나님 앞으로 인도하려 하심이라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육체로는 죽임을 당하시고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영으로는 살리심을 받으셨으니 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en-US" altLang="ko-KR" sz="3600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3600" dirty="0">
                <a:solidFill>
                  <a:srgbClr val="333333"/>
                </a:solidFill>
                <a:latin typeface="+mn-ea"/>
              </a:rPr>
              <a:t>벧전</a:t>
            </a:r>
            <a:r>
              <a:rPr lang="en-US" altLang="ko-KR" sz="3600" dirty="0">
                <a:solidFill>
                  <a:srgbClr val="333333"/>
                </a:solidFill>
                <a:latin typeface="+mn-ea"/>
              </a:rPr>
              <a:t>3:18)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147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9C25F-A621-4827-999D-697CFE67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사람은 어떻게 구원의 선물을 받습니까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CA5756-F394-4A01-BDF2-39BDBEFDF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영접하는 자 곧 그 이름을 믿는 자들에게는 하나님의 자녀가 되는 권세를 주셨으니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요한복음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장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12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절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034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E2CE7-5238-4BE2-9F7D-96BD5070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요한복음 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5</a:t>
            </a:r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장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24</a:t>
            </a:r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절에 의하면 </a:t>
            </a:r>
            <a:b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</a:br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믿음으로 얻은 세가지 결과는 무엇입니까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A7B97-746A-41A7-BB8A-65C3EBE80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747" y="1825625"/>
            <a:ext cx="11278909" cy="48184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내가 진실로 </a:t>
            </a:r>
            <a:r>
              <a:rPr lang="ko-KR" altLang="en-US" sz="4300" b="1" i="0" dirty="0" err="1">
                <a:solidFill>
                  <a:srgbClr val="333333"/>
                </a:solidFill>
                <a:effectLst/>
                <a:latin typeface="+mn-ea"/>
              </a:rPr>
              <a:t>진실로</a:t>
            </a: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 너희에게 이르노니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내 말을 듣고 또 나 보내신 이를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믿는 자는 영생을 얻었고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심판에 이르지 </a:t>
            </a:r>
            <a:r>
              <a:rPr lang="ko-KR" altLang="en-US" sz="4300" b="1" i="0" dirty="0" err="1">
                <a:solidFill>
                  <a:srgbClr val="333333"/>
                </a:solidFill>
                <a:effectLst/>
                <a:latin typeface="+mn-ea"/>
              </a:rPr>
              <a:t>아니하나니</a:t>
            </a: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사망에서 생명으로 </a:t>
            </a:r>
            <a:r>
              <a:rPr lang="ko-KR" altLang="en-US" sz="4300" b="1" i="0" dirty="0" err="1">
                <a:solidFill>
                  <a:srgbClr val="333333"/>
                </a:solidFill>
                <a:effectLst/>
                <a:latin typeface="+mn-ea"/>
              </a:rPr>
              <a:t>옮겼느니라</a:t>
            </a: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   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en-US" altLang="ko-KR" sz="3900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3900" dirty="0">
                <a:solidFill>
                  <a:srgbClr val="333333"/>
                </a:solidFill>
                <a:latin typeface="+mn-ea"/>
              </a:rPr>
              <a:t>요한복음 </a:t>
            </a:r>
            <a:r>
              <a:rPr lang="en-US" altLang="ko-KR" sz="3900" dirty="0">
                <a:solidFill>
                  <a:srgbClr val="333333"/>
                </a:solidFill>
                <a:latin typeface="+mn-ea"/>
              </a:rPr>
              <a:t>5</a:t>
            </a:r>
            <a:r>
              <a:rPr lang="ko-KR" altLang="en-US" sz="3900" dirty="0">
                <a:solidFill>
                  <a:srgbClr val="333333"/>
                </a:solidFill>
                <a:latin typeface="+mn-ea"/>
              </a:rPr>
              <a:t>장</a:t>
            </a:r>
            <a:r>
              <a:rPr lang="en-US" altLang="ko-KR" sz="3900" dirty="0">
                <a:solidFill>
                  <a:srgbClr val="333333"/>
                </a:solidFill>
                <a:latin typeface="+mn-ea"/>
              </a:rPr>
              <a:t>24</a:t>
            </a:r>
            <a:r>
              <a:rPr lang="ko-KR" altLang="en-US" sz="3900" dirty="0">
                <a:solidFill>
                  <a:srgbClr val="333333"/>
                </a:solidFill>
                <a:latin typeface="+mn-ea"/>
              </a:rPr>
              <a:t>절</a:t>
            </a:r>
            <a:r>
              <a:rPr lang="en-US" altLang="ko-KR" sz="3900" dirty="0">
                <a:solidFill>
                  <a:srgbClr val="333333"/>
                </a:solidFill>
                <a:latin typeface="+mn-ea"/>
              </a:rPr>
              <a:t>)</a:t>
            </a:r>
            <a:r>
              <a:rPr lang="ko-KR" altLang="en-US" sz="3900" dirty="0">
                <a:solidFill>
                  <a:srgbClr val="333333"/>
                </a:solidFill>
                <a:latin typeface="+mn-ea"/>
              </a:rPr>
              <a:t> </a:t>
            </a:r>
            <a:endParaRPr lang="en-US" altLang="ko-KR" sz="3900" dirty="0">
              <a:solidFill>
                <a:srgbClr val="333333"/>
              </a:solidFill>
              <a:latin typeface="+mn-ea"/>
            </a:endParaRPr>
          </a:p>
          <a:p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B727A-128B-41CF-A9D6-4E24BD88100A}"/>
              </a:ext>
            </a:extLst>
          </p:cNvPr>
          <p:cNvSpPr txBox="1"/>
          <p:nvPr/>
        </p:nvSpPr>
        <p:spPr>
          <a:xfrm>
            <a:off x="1499145" y="3199622"/>
            <a:ext cx="6762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       </a:t>
            </a:r>
            <a:r>
              <a:rPr lang="ko-KR" altLang="en-US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현재</a:t>
            </a:r>
            <a:endParaRPr lang="en-US" altLang="ko-KR" dirty="0">
              <a:solidFill>
                <a:srgbClr val="FF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    미래</a:t>
            </a:r>
            <a:endParaRPr lang="en-US" altLang="ko-KR" dirty="0">
              <a:solidFill>
                <a:srgbClr val="FF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endParaRPr lang="en-US" altLang="ko-KR" dirty="0">
              <a:solidFill>
                <a:srgbClr val="FF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과거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1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F003B-2DC1-4AE8-9C7B-1823F417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요한복음 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10</a:t>
            </a:r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장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27-29</a:t>
            </a:r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절에서 예수님께서는 </a:t>
            </a:r>
            <a:b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</a:br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자기를 따르는 자들에게 무엇을 약속하셨습니까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67F31-AD0E-410A-B773-4A14B6D0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472" y="1580196"/>
            <a:ext cx="12192000" cy="4912679"/>
          </a:xfrm>
        </p:spPr>
        <p:txBody>
          <a:bodyPr>
            <a:normAutofit lnSpcReduction="10000"/>
          </a:bodyPr>
          <a:lstStyle/>
          <a:p>
            <a:endParaRPr lang="ko-KR" altLang="en-US" dirty="0"/>
          </a:p>
          <a:p>
            <a:pPr marL="0" indent="0" algn="ctr">
              <a:buNone/>
            </a:pPr>
            <a:r>
              <a:rPr lang="ko-KR" altLang="en-US" sz="4000" b="1" dirty="0"/>
              <a:t>내 양은 내 음성을 들으며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ko-KR" altLang="en-US" sz="4000" b="1" dirty="0"/>
              <a:t>나는 그들을 알며 그들은 나를 </a:t>
            </a:r>
            <a:r>
              <a:rPr lang="ko-KR" altLang="en-US" sz="4000" b="1" dirty="0" err="1"/>
              <a:t>따르느니라</a:t>
            </a:r>
            <a:r>
              <a:rPr lang="ko-KR" altLang="en-US" sz="4000" b="1" dirty="0"/>
              <a:t>   </a:t>
            </a:r>
          </a:p>
          <a:p>
            <a:pPr marL="0" indent="0" algn="ctr">
              <a:buNone/>
            </a:pPr>
            <a:r>
              <a:rPr lang="ko-KR" altLang="en-US" sz="4000" b="1" dirty="0"/>
              <a:t>내가 그들에게 영생을 주노니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ko-KR" altLang="en-US" sz="4000" b="1" dirty="0"/>
              <a:t>영원히 멸망하지 아니할 것이요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ko-KR" altLang="en-US" sz="4000" b="1" dirty="0"/>
              <a:t>또 그들을 내 손에서 빼앗을 자가 </a:t>
            </a:r>
            <a:r>
              <a:rPr lang="ko-KR" altLang="en-US" sz="4000" b="1" dirty="0" err="1"/>
              <a:t>없느니라</a:t>
            </a:r>
            <a:r>
              <a:rPr lang="ko-KR" altLang="en-US" sz="4000" b="1" dirty="0"/>
              <a:t>   </a:t>
            </a:r>
          </a:p>
          <a:p>
            <a:pPr marL="0" indent="0" algn="ctr">
              <a:buNone/>
            </a:pPr>
            <a:r>
              <a:rPr lang="ko-KR" altLang="en-US" sz="4000" b="1" dirty="0"/>
              <a:t>그들을 주신 내 아버지는 만물보다 </a:t>
            </a:r>
            <a:r>
              <a:rPr lang="ko-KR" altLang="en-US" sz="4000" b="1" dirty="0" err="1"/>
              <a:t>크시매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ko-KR" altLang="en-US" sz="4000" b="1" dirty="0"/>
              <a:t>아무도 아버지 손에서 빼앗을 수 </a:t>
            </a:r>
            <a:r>
              <a:rPr lang="ko-KR" altLang="en-US" sz="4000" b="1" dirty="0" err="1"/>
              <a:t>없느니라</a:t>
            </a:r>
            <a:r>
              <a:rPr lang="ko-KR" altLang="en-US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137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0BAF7-01D8-43AF-94BB-EA22201B1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1" y="365125"/>
            <a:ext cx="11793013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어떤 사람이 그리스도인이 되면 </a:t>
            </a:r>
            <a:r>
              <a:rPr lang="ko-KR" altLang="en-US" sz="3600" b="1" dirty="0" err="1">
                <a:solidFill>
                  <a:srgbClr val="0070C0"/>
                </a:solidFill>
                <a:latin typeface="+mn-ea"/>
                <a:ea typeface="+mn-ea"/>
              </a:rPr>
              <a:t>무슨변화가</a:t>
            </a:r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 일어납니까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3E2BB0-E5E0-4611-A058-B8D5728AA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그런즉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누구든지 그리스도 안에 있으면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새로운 피조물이라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이전 것은 지나갔으니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보라 새 것이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되었도다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 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sz="4000" b="1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고린도 후서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5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장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17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절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7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4" descr="나이프이(가) 표시된 사진&#10;&#10;자동 생성된 설명">
            <a:extLst>
              <a:ext uri="{FF2B5EF4-FFF2-40B4-BE49-F238E27FC236}">
                <a16:creationId xmlns:a16="http://schemas.microsoft.com/office/drawing/2014/main" id="{5467EB12-7049-4715-BF08-F9C7FB0E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812671"/>
            <a:ext cx="6923211" cy="4950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CE129D-8FFF-4B7C-AEBC-0343D3724E11}"/>
              </a:ext>
            </a:extLst>
          </p:cNvPr>
          <p:cNvSpPr txBox="1"/>
          <p:nvPr/>
        </p:nvSpPr>
        <p:spPr>
          <a:xfrm>
            <a:off x="3249841" y="5824731"/>
            <a:ext cx="609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구원 받은 사람의 삶</a:t>
            </a:r>
            <a:r>
              <a:rPr lang="en-US" altLang="ko-KR" dirty="0"/>
              <a:t>…. </a:t>
            </a:r>
            <a:r>
              <a:rPr lang="ko-KR" altLang="en-US" dirty="0"/>
              <a:t>다시 시작하는 삶</a:t>
            </a:r>
            <a:r>
              <a:rPr lang="en-US" altLang="ko-KR" dirty="0"/>
              <a:t>… </a:t>
            </a:r>
            <a:r>
              <a:rPr lang="ko-KR" altLang="en-US" dirty="0"/>
              <a:t>도전하는 삶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1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4BA2C-899C-44D6-9563-682A0EC5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95" y="1156252"/>
            <a:ext cx="10515600" cy="849244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</a:rPr>
              <a:t>삼일교회 </a:t>
            </a:r>
            <a:r>
              <a:rPr lang="ko-KR" altLang="en-US" sz="4000" b="1" dirty="0" err="1">
                <a:solidFill>
                  <a:srgbClr val="002060"/>
                </a:solidFill>
              </a:rPr>
              <a:t>새가족</a:t>
            </a:r>
            <a:r>
              <a:rPr lang="ko-KR" altLang="en-US" sz="4000" b="1" dirty="0">
                <a:solidFill>
                  <a:srgbClr val="002060"/>
                </a:solidFill>
              </a:rPr>
              <a:t> 교육교재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78052AE-1ED1-4618-B9E6-9FA1673D5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r="4972" b="1"/>
          <a:stretch/>
        </p:blipFill>
        <p:spPr>
          <a:xfrm>
            <a:off x="7700949" y="2307698"/>
            <a:ext cx="1987925" cy="3108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D50CDC-1745-4352-949E-E9C0A7651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7" r="2406" b="1"/>
          <a:stretch/>
        </p:blipFill>
        <p:spPr>
          <a:xfrm>
            <a:off x="2197942" y="2307698"/>
            <a:ext cx="1987934" cy="3108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E910335-1354-4999-8342-7D210A6F8F04}"/>
              </a:ext>
            </a:extLst>
          </p:cNvPr>
          <p:cNvSpPr txBox="1"/>
          <p:nvPr/>
        </p:nvSpPr>
        <p:spPr>
          <a:xfrm>
            <a:off x="140735" y="5512416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800" b="1" dirty="0" err="1"/>
              <a:t>초신자반</a:t>
            </a:r>
            <a:endParaRPr lang="ko-KR" altLang="en-US" sz="18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D69551-8D8B-48F6-9FCE-BF4B964F15DA}"/>
              </a:ext>
            </a:extLst>
          </p:cNvPr>
          <p:cNvSpPr txBox="1"/>
          <p:nvPr/>
        </p:nvSpPr>
        <p:spPr>
          <a:xfrm>
            <a:off x="5686827" y="5512416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800" b="1" dirty="0" err="1">
                <a:latin typeface="+mn-ea"/>
              </a:rPr>
              <a:t>기신자반</a:t>
            </a:r>
            <a:endParaRPr lang="ko-KR" altLang="en-US" sz="1800" b="1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A7BA3A6-1DF9-41AE-9586-469C1D9CD6A9}"/>
              </a:ext>
            </a:extLst>
          </p:cNvPr>
          <p:cNvGrpSpPr/>
          <p:nvPr/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B86F27-DF9A-4E79-913F-9C48DF3C2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35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AD7346B-7545-4292-942F-D054602AD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293"/>
            <a:stretch/>
          </p:blipFill>
          <p:spPr>
            <a:xfrm>
              <a:off x="3849898" y="0"/>
              <a:ext cx="7305797" cy="6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860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68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0A291-5331-412D-988D-8295693C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                  기도의 확신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653B57-DDB6-4757-BD41-F4EC65EF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99" y="1436158"/>
            <a:ext cx="6290097" cy="5157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E29B48-8FA6-4831-A347-D122C55224FF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주차 주제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07865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4335" y="260649"/>
            <a:ext cx="1164780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4400" b="1" dirty="0">
                <a:latin typeface="+mj-ea"/>
                <a:ea typeface="+mj-ea"/>
              </a:rPr>
              <a:t>2</a:t>
            </a:r>
            <a:r>
              <a:rPr lang="ko-KR" altLang="en-US" sz="4400" b="1" dirty="0">
                <a:latin typeface="+mj-ea"/>
                <a:ea typeface="+mj-ea"/>
              </a:rPr>
              <a:t>과 기도응답의 확신</a:t>
            </a:r>
            <a:endParaRPr lang="en-US" altLang="ko-KR" sz="4400" b="1" dirty="0">
              <a:latin typeface="+mj-ea"/>
              <a:ea typeface="+mj-ea"/>
            </a:endParaRPr>
          </a:p>
          <a:p>
            <a:pPr algn="ctr" fontAlgn="base"/>
            <a:endParaRPr lang="en-US" altLang="ko-KR" sz="4400" b="1" dirty="0">
              <a:latin typeface="+mj-ea"/>
              <a:ea typeface="+mj-ea"/>
            </a:endParaRPr>
          </a:p>
          <a:p>
            <a:pPr algn="ctr" fontAlgn="base"/>
            <a:r>
              <a:rPr lang="ko-KR" altLang="en-US" sz="4000" b="1" dirty="0">
                <a:latin typeface="+mn-ea"/>
              </a:rPr>
              <a:t>지금까지는 너희가 </a:t>
            </a:r>
            <a:endParaRPr lang="en-US" altLang="ko-KR" sz="4000" b="1" dirty="0">
              <a:latin typeface="+mn-ea"/>
            </a:endParaRPr>
          </a:p>
          <a:p>
            <a:pPr algn="ctr" fontAlgn="base"/>
            <a:r>
              <a:rPr lang="ko-KR" altLang="en-US" sz="4000" b="1" dirty="0">
                <a:latin typeface="+mn-ea"/>
              </a:rPr>
              <a:t>내 이름으로 아무 것도 구하지 아니하였으나 </a:t>
            </a:r>
            <a:endParaRPr lang="en-US" altLang="ko-KR" sz="4000" b="1" dirty="0">
              <a:latin typeface="+mn-ea"/>
            </a:endParaRPr>
          </a:p>
          <a:p>
            <a:pPr algn="ctr" fontAlgn="base"/>
            <a:r>
              <a:rPr lang="ko-KR" altLang="en-US" sz="4000" b="1" dirty="0">
                <a:latin typeface="+mn-ea"/>
              </a:rPr>
              <a:t>구하라 </a:t>
            </a:r>
            <a:endParaRPr lang="en-US" altLang="ko-KR" sz="4000" b="1" dirty="0">
              <a:latin typeface="+mn-ea"/>
            </a:endParaRPr>
          </a:p>
          <a:p>
            <a:pPr algn="ctr" fontAlgn="base"/>
            <a:r>
              <a:rPr lang="ko-KR" altLang="en-US" sz="4000" b="1" dirty="0">
                <a:latin typeface="+mn-ea"/>
              </a:rPr>
              <a:t>그리하면 </a:t>
            </a:r>
            <a:r>
              <a:rPr lang="ko-KR" altLang="en-US" sz="4000" b="1" dirty="0" err="1">
                <a:latin typeface="+mn-ea"/>
              </a:rPr>
              <a:t>받으리니</a:t>
            </a:r>
            <a:r>
              <a:rPr lang="ko-KR" altLang="en-US" sz="4000" b="1" dirty="0">
                <a:latin typeface="+mn-ea"/>
              </a:rPr>
              <a:t> </a:t>
            </a:r>
            <a:endParaRPr lang="en-US" altLang="ko-KR" sz="4000" b="1" dirty="0">
              <a:latin typeface="+mn-ea"/>
            </a:endParaRPr>
          </a:p>
          <a:p>
            <a:pPr algn="ctr" fontAlgn="base"/>
            <a:r>
              <a:rPr lang="ko-KR" altLang="en-US" sz="4000" b="1" dirty="0">
                <a:latin typeface="+mn-ea"/>
              </a:rPr>
              <a:t>너희 기쁨이 충만하리라</a:t>
            </a:r>
            <a:endParaRPr lang="en-US" altLang="ko-KR" sz="4000" b="1" dirty="0">
              <a:latin typeface="+mn-ea"/>
            </a:endParaRPr>
          </a:p>
          <a:p>
            <a:pPr algn="ctr" fontAlgn="base"/>
            <a:endParaRPr lang="en-US" altLang="ko-KR" sz="4000" dirty="0"/>
          </a:p>
          <a:p>
            <a:pPr algn="ctr" fontAlgn="base"/>
            <a:r>
              <a:rPr lang="en-US" altLang="ko-KR" sz="3600" dirty="0"/>
              <a:t>(</a:t>
            </a:r>
            <a:r>
              <a:rPr lang="ko-KR" altLang="en-US" sz="3600" dirty="0"/>
              <a:t>요한복음 </a:t>
            </a:r>
            <a:r>
              <a:rPr lang="en-US" altLang="ko-KR" sz="3600" dirty="0"/>
              <a:t>16:24)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18391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59429-4CE5-4A0F-849C-39640AAA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64" y="2088391"/>
            <a:ext cx="4509236" cy="1139139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기도란</a:t>
            </a:r>
            <a:r>
              <a:rPr lang="en-US" altLang="ko-KR" sz="3600" dirty="0"/>
              <a:t> </a:t>
            </a:r>
            <a:r>
              <a:rPr lang="ko-KR" altLang="en-US" sz="3600" dirty="0"/>
              <a:t>무엇인가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42" name="Oval 34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내용 개체 틀 4" descr="음식, 셔츠이(가) 표시된 사진&#10;&#10;자동 생성된 설명">
            <a:extLst>
              <a:ext uri="{FF2B5EF4-FFF2-40B4-BE49-F238E27FC236}">
                <a16:creationId xmlns:a16="http://schemas.microsoft.com/office/drawing/2014/main" id="{82C35B74-6A7F-4BF2-9E49-A9F057DF3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5" b="7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44" name="Freeform: Shape 36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38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 descr="실외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C56EFB13-E415-4766-9116-575585B7C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9" r="3" b="6273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5" name="그림 14" descr="실외, 스포츠, 남자, 사진이(가) 표시된 사진&#10;&#10;자동 생성된 설명">
            <a:extLst>
              <a:ext uri="{FF2B5EF4-FFF2-40B4-BE49-F238E27FC236}">
                <a16:creationId xmlns:a16="http://schemas.microsoft.com/office/drawing/2014/main" id="{A3AF42B7-3B1F-4DB8-A317-F30E6A4ADF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40" b="7936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그림 12" descr="사람, 실외, 우산, 여자이(가) 표시된 사진&#10;&#10;자동 생성된 설명">
            <a:extLst>
              <a:ext uri="{FF2B5EF4-FFF2-40B4-BE49-F238E27FC236}">
                <a16:creationId xmlns:a16="http://schemas.microsoft.com/office/drawing/2014/main" id="{3B4AF657-BC86-49C9-A024-394ACA3D67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r="3242" b="-3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사람, 의류, 실외, 휴대폰이(가) 표시된 사진&#10;&#10;자동 생성된 설명">
            <a:extLst>
              <a:ext uri="{FF2B5EF4-FFF2-40B4-BE49-F238E27FC236}">
                <a16:creationId xmlns:a16="http://schemas.microsoft.com/office/drawing/2014/main" id="{C34A333A-4F05-4F4D-B037-EE0C3297A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 r="18394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90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46AE7-B352-4E1E-A556-C80A707C7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54" y="2784028"/>
            <a:ext cx="10823669" cy="4073972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지금까지는 너희가 </a:t>
            </a:r>
            <a:br>
              <a:rPr lang="en-US" altLang="ko-KR" sz="40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</a:b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내 이름으로 아무 것도 구하지 아니하였으나 </a:t>
            </a:r>
            <a:br>
              <a:rPr lang="en-US" altLang="ko-KR" sz="40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</a:br>
            <a:br>
              <a:rPr lang="en-US" altLang="ko-KR" sz="40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</a:b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구하라 </a:t>
            </a:r>
            <a:br>
              <a:rPr lang="en-US" altLang="ko-KR" sz="40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</a:br>
            <a:br>
              <a:rPr lang="en-US" altLang="ko-KR" sz="40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</a:b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그리하면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  <a:ea typeface="+mn-ea"/>
              </a:rPr>
              <a:t>받으리니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 너희 기쁨이 충만하리라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 </a:t>
            </a:r>
            <a:br>
              <a:rPr lang="en-US" altLang="ko-KR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</a:br>
            <a:r>
              <a:rPr lang="en-US" altLang="ko-KR" b="1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(</a:t>
            </a:r>
            <a:r>
              <a:rPr lang="ko-KR" altLang="en-US" sz="360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요한복음 </a:t>
            </a:r>
            <a:r>
              <a:rPr lang="en-US" altLang="ko-KR" sz="360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16</a:t>
            </a:r>
            <a:r>
              <a:rPr lang="ko-KR" altLang="en-US" sz="360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장</a:t>
            </a:r>
            <a:r>
              <a:rPr lang="en-US" altLang="ko-KR" sz="360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24</a:t>
            </a:r>
            <a:r>
              <a:rPr lang="ko-KR" altLang="en-US" sz="360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절</a:t>
            </a:r>
            <a:r>
              <a:rPr lang="en-US" altLang="ko-KR" sz="360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9A053-406B-40B1-803B-A72A02477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91" y="318528"/>
            <a:ext cx="5500031" cy="302916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b="1" dirty="0" err="1">
                <a:solidFill>
                  <a:srgbClr val="0070C0"/>
                </a:solidFill>
              </a:rPr>
              <a:t>기도란</a:t>
            </a:r>
            <a:r>
              <a:rPr lang="ko-KR" altLang="en-US" b="1" dirty="0">
                <a:solidFill>
                  <a:srgbClr val="0070C0"/>
                </a:solidFill>
              </a:rPr>
              <a:t> 무엇입니까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b="1" dirty="0">
                <a:solidFill>
                  <a:srgbClr val="0070C0"/>
                </a:solidFill>
              </a:rPr>
              <a:t>누구의 이름으로 기도해야 합니까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b="1" dirty="0">
                <a:solidFill>
                  <a:srgbClr val="0070C0"/>
                </a:solidFill>
              </a:rPr>
              <a:t>기도의 결과는 무엇입니까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235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4FD559-9224-4D87-BFA0-1F65382B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57498"/>
            <a:ext cx="4806184" cy="36445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dirty="0">
                <a:solidFill>
                  <a:schemeClr val="bg1"/>
                </a:solidFill>
              </a:rPr>
              <a:t>어떻게 기도해야 하는가</a:t>
            </a:r>
            <a:r>
              <a:rPr lang="en-US" altLang="ko-KR" sz="5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098" name="Picture 2" descr="코로나바이러스 극복을 위한 기도 (A Coronavirus Prayer) | America Magazine">
            <a:extLst>
              <a:ext uri="{FF2B5EF4-FFF2-40B4-BE49-F238E27FC236}">
                <a16:creationId xmlns:a16="http://schemas.microsoft.com/office/drawing/2014/main" id="{A99FA9DC-207B-4F59-966B-28F42CCCD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5" r="27597" b="-1"/>
          <a:stretch/>
        </p:blipFill>
        <p:spPr bwMode="auto">
          <a:xfrm>
            <a:off x="6095999" y="10"/>
            <a:ext cx="610565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23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59B8C-B758-427E-847B-FCF911EA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50139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마태복음 </a:t>
            </a:r>
            <a:r>
              <a:rPr lang="en-US" altLang="ko-KR" sz="3600" b="1" dirty="0">
                <a:solidFill>
                  <a:srgbClr val="0070C0"/>
                </a:solidFill>
              </a:rPr>
              <a:t>7:7-8</a:t>
            </a:r>
            <a:r>
              <a:rPr lang="ko-KR" altLang="en-US" sz="3600" b="1" dirty="0">
                <a:solidFill>
                  <a:srgbClr val="0070C0"/>
                </a:solidFill>
              </a:rPr>
              <a:t>절에서 예수님께서는 기도에 대하여 무엇을 가르쳐 주셨습니까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4FD78-4181-4B05-82A3-F38FE854B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71" y="1825625"/>
            <a:ext cx="1215013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600" b="1" dirty="0"/>
              <a:t>구하라 그리하면 너희에게 주실 것이요 </a:t>
            </a:r>
            <a:endParaRPr lang="en-US" altLang="ko-KR" sz="3600" b="1" dirty="0"/>
          </a:p>
          <a:p>
            <a:pPr marL="0" indent="0" algn="ctr">
              <a:buNone/>
            </a:pPr>
            <a:r>
              <a:rPr lang="ko-KR" altLang="en-US" sz="3600" b="1" dirty="0"/>
              <a:t>찾으라 그리하면 찾아낼 것이요 </a:t>
            </a:r>
            <a:endParaRPr lang="en-US" altLang="ko-KR" sz="3600" b="1" dirty="0"/>
          </a:p>
          <a:p>
            <a:pPr marL="0" indent="0" algn="ctr">
              <a:buNone/>
            </a:pPr>
            <a:r>
              <a:rPr lang="ko-KR" altLang="en-US" sz="3600" b="1" dirty="0"/>
              <a:t>문을 두드리라 그리하면 너희에게 열릴 것이니   </a:t>
            </a:r>
          </a:p>
          <a:p>
            <a:pPr marL="0" indent="0" algn="ctr">
              <a:buNone/>
            </a:pPr>
            <a:r>
              <a:rPr lang="ko-KR" altLang="en-US" sz="3600" b="1" dirty="0"/>
              <a:t>구하는 이마다 받을 것이요 </a:t>
            </a:r>
            <a:endParaRPr lang="en-US" altLang="ko-KR" sz="3600" b="1" dirty="0"/>
          </a:p>
          <a:p>
            <a:pPr marL="0" indent="0" algn="ctr">
              <a:buNone/>
            </a:pPr>
            <a:r>
              <a:rPr lang="ko-KR" altLang="en-US" sz="3600" b="1" dirty="0"/>
              <a:t>찾는 이는 찾아낼 것이요 </a:t>
            </a:r>
            <a:endParaRPr lang="en-US" altLang="ko-KR" sz="3600" b="1" dirty="0"/>
          </a:p>
          <a:p>
            <a:pPr marL="0" indent="0" algn="ctr">
              <a:buNone/>
            </a:pPr>
            <a:r>
              <a:rPr lang="ko-KR" altLang="en-US" sz="3600" b="1" dirty="0"/>
              <a:t>두드리는 이에게는 열릴 </a:t>
            </a:r>
            <a:r>
              <a:rPr lang="ko-KR" altLang="en-US" sz="3600" b="1" dirty="0" err="1"/>
              <a:t>것이니라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15480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9839A-5E33-432A-8DB0-CB79A26A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err="1">
                <a:solidFill>
                  <a:srgbClr val="0070C0"/>
                </a:solidFill>
              </a:rPr>
              <a:t>응답받는</a:t>
            </a:r>
            <a:r>
              <a:rPr lang="ko-KR" altLang="en-US" sz="3600" b="1" dirty="0">
                <a:solidFill>
                  <a:srgbClr val="0070C0"/>
                </a:solidFill>
              </a:rPr>
              <a:t> 기도의 중요한 조건</a:t>
            </a:r>
            <a:r>
              <a:rPr lang="en-US" altLang="ko-KR" sz="3600" b="1" dirty="0">
                <a:solidFill>
                  <a:srgbClr val="0070C0"/>
                </a:solidFill>
              </a:rPr>
              <a:t>(?)</a:t>
            </a:r>
            <a:r>
              <a:rPr lang="ko-KR" altLang="en-US" sz="3600" b="1" dirty="0">
                <a:solidFill>
                  <a:srgbClr val="0070C0"/>
                </a:solidFill>
              </a:rPr>
              <a:t>은 무엇입니까</a:t>
            </a:r>
            <a:r>
              <a:rPr lang="en-US" altLang="ko-KR" sz="3600" b="1" dirty="0">
                <a:solidFill>
                  <a:srgbClr val="0070C0"/>
                </a:solidFill>
              </a:rPr>
              <a:t>? 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242550-B891-4794-936B-0DB9AA05D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4" y="1825625"/>
            <a:ext cx="12040254" cy="435133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너희가 내 안에 거하고 내 말이 너희 안에 거하면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무엇이든지 원하는 대로 구하라 그리하면 이루리라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요한복음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15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장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7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절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)</a:t>
            </a:r>
          </a:p>
          <a:p>
            <a:pPr algn="ctr"/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dirty="0">
                <a:latin typeface="+mn-ea"/>
              </a:rPr>
              <a:t>그를 향하여 우리가 가진 바 담대함이 이것이니 </a:t>
            </a:r>
            <a:endParaRPr lang="en-US" altLang="ko-KR" sz="43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dirty="0">
                <a:latin typeface="+mn-ea"/>
              </a:rPr>
              <a:t>그의 뜻대로 무엇을 구하면 들으심이라   </a:t>
            </a:r>
          </a:p>
          <a:p>
            <a:pPr marL="0" indent="0" algn="ctr">
              <a:buNone/>
            </a:pPr>
            <a:r>
              <a:rPr lang="ko-KR" altLang="en-US" sz="4300" b="1" dirty="0">
                <a:latin typeface="+mn-ea"/>
              </a:rPr>
              <a:t>우리가 무엇이든지 구하는 바를 들으시는 줄을 </a:t>
            </a:r>
            <a:r>
              <a:rPr lang="ko-KR" altLang="en-US" sz="4300" b="1" dirty="0" err="1">
                <a:latin typeface="+mn-ea"/>
              </a:rPr>
              <a:t>안즉</a:t>
            </a:r>
            <a:r>
              <a:rPr lang="ko-KR" altLang="en-US" sz="4300" b="1" dirty="0">
                <a:latin typeface="+mn-ea"/>
              </a:rPr>
              <a:t> </a:t>
            </a:r>
            <a:endParaRPr lang="en-US" altLang="ko-KR" sz="43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dirty="0">
                <a:latin typeface="+mn-ea"/>
              </a:rPr>
              <a:t>우리가 그에게 구한 그것을 얻은 줄을 또한 </a:t>
            </a:r>
            <a:r>
              <a:rPr lang="ko-KR" altLang="en-US" sz="4300" b="1" dirty="0" err="1">
                <a:latin typeface="+mn-ea"/>
              </a:rPr>
              <a:t>아느니라</a:t>
            </a:r>
            <a:r>
              <a:rPr lang="ko-KR" altLang="en-US" sz="4300" b="1" dirty="0">
                <a:latin typeface="+mn-ea"/>
              </a:rPr>
              <a:t> </a:t>
            </a:r>
            <a:endParaRPr lang="en-US" altLang="ko-KR" sz="4300" b="1" dirty="0">
              <a:latin typeface="+mn-ea"/>
            </a:endParaRPr>
          </a:p>
          <a:p>
            <a:pPr marL="0" indent="0" algn="ctr">
              <a:buNone/>
            </a:pP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요한일서 </a:t>
            </a:r>
            <a:r>
              <a:rPr lang="en-US" altLang="ko-KR" dirty="0">
                <a:latin typeface="+mn-ea"/>
              </a:rPr>
              <a:t>5:14-15)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45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0BFC8-0E29-4116-BB87-4C1AED05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3" y="365125"/>
            <a:ext cx="12004934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</a:rPr>
              <a:t>기도에 하나님께서는 특별히 어떻게 응답하십니까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AC0BCB-AB4A-4179-AF2F-15CB9CB96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너는 내게 부르짖으라 내가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네게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응답하겠고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네가 알지 못하는 크고 은밀한 일을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네게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보이리라  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예레미야 </a:t>
            </a:r>
            <a:r>
              <a:rPr lang="en-US" altLang="ko-KR" dirty="0">
                <a:latin typeface="+mn-ea"/>
              </a:rPr>
              <a:t>33:3)</a:t>
            </a:r>
          </a:p>
          <a:p>
            <a:pPr algn="ctr"/>
            <a:endParaRPr lang="en-US" altLang="ko-KR" dirty="0">
              <a:latin typeface="+mn-ea"/>
            </a:endParaRPr>
          </a:p>
          <a:p>
            <a:pPr algn="ctr"/>
            <a:endParaRPr lang="en-US" altLang="ko-KR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우리 가운데서 역사하시는 능력대로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우리가 구하거나 생각하는 모든 것에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 더 넘치도록 능히 하실 이에게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에베소서 </a:t>
            </a:r>
            <a:r>
              <a:rPr lang="en-US" altLang="ko-KR" dirty="0">
                <a:latin typeface="+mn-ea"/>
              </a:rPr>
              <a:t>3:20)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92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5B27D-6641-4985-8518-4B97AA278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0" y="534929"/>
            <a:ext cx="11930369" cy="1325563"/>
          </a:xfrm>
        </p:spPr>
        <p:txBody>
          <a:bodyPr>
            <a:no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하나님께서는 자기 자녀들에게 어떤 종류의 선물을 주십니까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br>
              <a:rPr lang="en-US" altLang="ko-KR" sz="3200" b="1" dirty="0">
                <a:solidFill>
                  <a:srgbClr val="0070C0"/>
                </a:solidFill>
              </a:rPr>
            </a:br>
            <a:r>
              <a:rPr lang="ko-KR" altLang="en-US" sz="3200" b="1" dirty="0" err="1">
                <a:solidFill>
                  <a:srgbClr val="0070C0"/>
                </a:solidFill>
              </a:rPr>
              <a:t>하나님보시기에</a:t>
            </a:r>
            <a:r>
              <a:rPr lang="ko-KR" altLang="en-US" sz="3200" b="1" dirty="0">
                <a:solidFill>
                  <a:srgbClr val="0070C0"/>
                </a:solidFill>
              </a:rPr>
              <a:t> 당신에게 해로운 것을 </a:t>
            </a:r>
            <a:r>
              <a:rPr lang="ko-KR" altLang="en-US" sz="3200" b="1" dirty="0" err="1">
                <a:solidFill>
                  <a:srgbClr val="0070C0"/>
                </a:solidFill>
              </a:rPr>
              <a:t>구했을때</a:t>
            </a:r>
            <a:r>
              <a:rPr lang="ko-KR" altLang="en-US" sz="3200" b="1" dirty="0">
                <a:solidFill>
                  <a:srgbClr val="0070C0"/>
                </a:solidFill>
              </a:rPr>
              <a:t> 어떻게 응답하시리라 생각합니까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br>
              <a:rPr lang="en-US" altLang="ko-KR" sz="3200" b="1" dirty="0">
                <a:solidFill>
                  <a:srgbClr val="0070C0"/>
                </a:solidFill>
              </a:rPr>
            </a:br>
            <a:r>
              <a:rPr lang="ko-KR" altLang="en-US" sz="3200" b="1" dirty="0" err="1">
                <a:solidFill>
                  <a:srgbClr val="0070C0"/>
                </a:solidFill>
              </a:rPr>
              <a:t>하나님보시기에</a:t>
            </a:r>
            <a:r>
              <a:rPr lang="ko-KR" altLang="en-US" sz="3200" b="1" dirty="0">
                <a:solidFill>
                  <a:srgbClr val="0070C0"/>
                </a:solidFill>
              </a:rPr>
              <a:t> </a:t>
            </a:r>
            <a:r>
              <a:rPr lang="ko-KR" altLang="en-US" sz="3200" b="1" dirty="0" err="1">
                <a:solidFill>
                  <a:srgbClr val="0070C0"/>
                </a:solidFill>
              </a:rPr>
              <a:t>다른때</a:t>
            </a:r>
            <a:r>
              <a:rPr lang="ko-KR" altLang="en-US" sz="3200" b="1" dirty="0">
                <a:solidFill>
                  <a:srgbClr val="0070C0"/>
                </a:solidFill>
              </a:rPr>
              <a:t> 응답해주는 것이 더 나을 경우 어떻게 해주시리라고 생각합니까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F5DD6-7F11-4C4B-9699-AF5AED6A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3961"/>
            <a:ext cx="10515600" cy="357911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b="1" dirty="0"/>
              <a:t>너희 중에 누가 아들이 떡을 달라 하는데 돌을 주며   </a:t>
            </a:r>
            <a:endParaRPr lang="en-US" altLang="ko-KR" b="1" dirty="0"/>
          </a:p>
          <a:p>
            <a:pPr marL="0" indent="0" algn="ctr">
              <a:buNone/>
            </a:pPr>
            <a:r>
              <a:rPr lang="ko-KR" altLang="en-US" b="1" dirty="0"/>
              <a:t>생선을 달라 하는데 뱀을 줄 사람이 있겠느냐   </a:t>
            </a:r>
            <a:endParaRPr lang="en-US" altLang="ko-KR" b="1" dirty="0"/>
          </a:p>
          <a:p>
            <a:pPr marL="0" indent="0" algn="ctr">
              <a:buNone/>
            </a:pPr>
            <a:r>
              <a:rPr lang="ko-KR" altLang="en-US" b="1" dirty="0"/>
              <a:t>너희가 악한 자라도 좋은 것으로 자식에게 줄 </a:t>
            </a:r>
            <a:r>
              <a:rPr lang="ko-KR" altLang="en-US" b="1" dirty="0" err="1"/>
              <a:t>줄</a:t>
            </a:r>
            <a:r>
              <a:rPr lang="ko-KR" altLang="en-US" b="1" dirty="0"/>
              <a:t> 알거든 하물며 하늘에 계신 너희 아버지께서 구하는 자에게 좋은 것으로 주시지 않겠느냐   </a:t>
            </a:r>
          </a:p>
          <a:p>
            <a:pPr marL="0" indent="0" algn="ctr">
              <a:buNone/>
            </a:pPr>
            <a:r>
              <a:rPr lang="ko-KR" altLang="en-US" b="1" dirty="0"/>
              <a:t>그러므로 무엇이든지 남에게 대접을 받고자 하는 대로 너희도 남을 대접하라 이것이 율법이요 </a:t>
            </a:r>
            <a:r>
              <a:rPr lang="ko-KR" altLang="en-US" b="1" dirty="0" err="1"/>
              <a:t>선지자니라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0" indent="0" algn="ctr">
              <a:buNone/>
            </a:pPr>
            <a:r>
              <a:rPr lang="en-US" altLang="ko-KR" dirty="0"/>
              <a:t>(</a:t>
            </a:r>
            <a:r>
              <a:rPr lang="ko-KR" altLang="en-US" dirty="0"/>
              <a:t>마태복음 </a:t>
            </a:r>
            <a:r>
              <a:rPr lang="en-US" altLang="ko-KR" dirty="0"/>
              <a:t>7</a:t>
            </a:r>
            <a:r>
              <a:rPr lang="ko-KR" altLang="en-US" dirty="0"/>
              <a:t>장</a:t>
            </a:r>
            <a:r>
              <a:rPr lang="en-US" altLang="ko-KR" dirty="0"/>
              <a:t>9-11</a:t>
            </a:r>
            <a:r>
              <a:rPr lang="ko-KR" altLang="en-US" dirty="0"/>
              <a:t>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77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299C43-AE27-400B-8D13-2C3B1B98B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ko-KR" altLang="en-US" sz="4400" b="1" dirty="0">
                <a:solidFill>
                  <a:srgbClr val="6C6E39"/>
                </a:solidFill>
              </a:rPr>
              <a:t>그리스도인의 확신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7847F9-F5B1-4E1A-9D72-296560E21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5578" y="2248823"/>
            <a:ext cx="5541834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algn="l" latinLnBrk="0"/>
            <a:r>
              <a:rPr lang="en-US" altLang="ko-KR" sz="3200" dirty="0">
                <a:solidFill>
                  <a:srgbClr val="6C6E39"/>
                </a:solidFill>
              </a:rPr>
              <a:t>1</a:t>
            </a:r>
            <a:r>
              <a:rPr lang="ko-KR" altLang="en-US" sz="3200" dirty="0">
                <a:solidFill>
                  <a:srgbClr val="6C6E39"/>
                </a:solidFill>
              </a:rPr>
              <a:t>주 구원의 확신</a:t>
            </a:r>
            <a:endParaRPr lang="en-US" altLang="ko-KR" sz="3200" dirty="0">
              <a:solidFill>
                <a:srgbClr val="6C6E39"/>
              </a:solidFill>
            </a:endParaRPr>
          </a:p>
          <a:p>
            <a:pPr marL="228600" algn="l" latinLnBrk="0"/>
            <a:r>
              <a:rPr lang="en-US" altLang="ko-KR" sz="3200" dirty="0">
                <a:solidFill>
                  <a:srgbClr val="6C6E39"/>
                </a:solidFill>
              </a:rPr>
              <a:t>2</a:t>
            </a:r>
            <a:r>
              <a:rPr lang="ko-KR" altLang="en-US" sz="3200" dirty="0">
                <a:solidFill>
                  <a:srgbClr val="6C6E39"/>
                </a:solidFill>
              </a:rPr>
              <a:t>주 기도의 확신</a:t>
            </a:r>
            <a:endParaRPr lang="en-US" altLang="ko-KR" sz="3200" dirty="0">
              <a:solidFill>
                <a:srgbClr val="6C6E39"/>
              </a:solidFill>
            </a:endParaRPr>
          </a:p>
          <a:p>
            <a:pPr marL="228600" algn="l" latinLnBrk="0"/>
            <a:r>
              <a:rPr lang="en-US" altLang="ko-KR" sz="3200" dirty="0">
                <a:solidFill>
                  <a:srgbClr val="6C6E39"/>
                </a:solidFill>
              </a:rPr>
              <a:t>3</a:t>
            </a:r>
            <a:r>
              <a:rPr lang="ko-KR" altLang="en-US" sz="3200" dirty="0">
                <a:solidFill>
                  <a:srgbClr val="6C6E39"/>
                </a:solidFill>
              </a:rPr>
              <a:t>주 승리의 확신</a:t>
            </a:r>
            <a:endParaRPr lang="en-US" altLang="ko-KR" sz="3200" dirty="0">
              <a:solidFill>
                <a:srgbClr val="6C6E39"/>
              </a:solidFill>
            </a:endParaRPr>
          </a:p>
          <a:p>
            <a:pPr marL="228600" algn="l" latinLnBrk="0"/>
            <a:r>
              <a:rPr lang="en-US" altLang="ko-KR" sz="3200" dirty="0">
                <a:solidFill>
                  <a:srgbClr val="6C6E39"/>
                </a:solidFill>
              </a:rPr>
              <a:t>4</a:t>
            </a:r>
            <a:r>
              <a:rPr lang="ko-KR" altLang="en-US" sz="3200" dirty="0">
                <a:solidFill>
                  <a:srgbClr val="6C6E39"/>
                </a:solidFill>
              </a:rPr>
              <a:t>주 사죄의 확신</a:t>
            </a:r>
            <a:endParaRPr lang="en-US" altLang="ko-KR" sz="3200" dirty="0">
              <a:solidFill>
                <a:srgbClr val="6C6E39"/>
              </a:solidFill>
            </a:endParaRPr>
          </a:p>
          <a:p>
            <a:pPr marL="228600" algn="l" latinLnBrk="0"/>
            <a:r>
              <a:rPr lang="en-US" altLang="ko-KR" sz="3200" dirty="0">
                <a:solidFill>
                  <a:srgbClr val="6C6E39"/>
                </a:solidFill>
              </a:rPr>
              <a:t>4</a:t>
            </a:r>
            <a:r>
              <a:rPr lang="ko-KR" altLang="en-US" sz="3200" dirty="0">
                <a:solidFill>
                  <a:srgbClr val="6C6E39"/>
                </a:solidFill>
              </a:rPr>
              <a:t>주 인도의 확신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6C6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AC727A-E402-4FF8-8C4F-617A09D24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433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1122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119C1-DBEC-4A4B-AF4E-D6B674C0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96" y="342958"/>
            <a:ext cx="9885218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rgbClr val="0070C0"/>
                </a:solidFill>
                <a:latin typeface="+mn-ea"/>
                <a:ea typeface="+mn-ea"/>
              </a:rPr>
              <a:t>기도응답을 방해하는 것들은 무엇입니까</a:t>
            </a:r>
            <a:r>
              <a:rPr lang="en-US" altLang="ko-KR" sz="4000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40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B6AA5D-278E-4ABE-BD1E-EE589DC0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83" y="1813852"/>
            <a:ext cx="11883275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4000" b="1" dirty="0"/>
              <a:t>구하여도 받지 못함은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ko-KR" altLang="en-US" sz="4000" b="1" dirty="0"/>
              <a:t>정욕으로 쓰려고 잘못 구하기 때문이라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en-US" altLang="ko-KR" sz="3600" dirty="0"/>
              <a:t>(</a:t>
            </a:r>
            <a:r>
              <a:rPr lang="ko-KR" altLang="en-US" sz="3600" dirty="0"/>
              <a:t>야고보서 </a:t>
            </a:r>
            <a:r>
              <a:rPr lang="en-US" altLang="ko-KR" sz="3600" dirty="0"/>
              <a:t>4:3)</a:t>
            </a:r>
          </a:p>
          <a:p>
            <a:pPr marL="0" indent="0" algn="ctr">
              <a:buNone/>
            </a:pPr>
            <a:endParaRPr lang="en-US" altLang="ko-KR" sz="4000" b="1" dirty="0"/>
          </a:p>
          <a:p>
            <a:pPr marL="0" indent="0" algn="ctr">
              <a:buNone/>
            </a:pPr>
            <a:r>
              <a:rPr lang="ko-KR" altLang="en-US" sz="4000" b="1" dirty="0"/>
              <a:t>내가 나의 마음에 죄악을 품었더라면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ko-KR" altLang="en-US" sz="4000" b="1" dirty="0"/>
              <a:t>주께서 듣지 </a:t>
            </a:r>
            <a:r>
              <a:rPr lang="ko-KR" altLang="en-US" sz="4000" b="1" dirty="0" err="1"/>
              <a:t>아니하시리라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en-US" altLang="ko-KR" sz="3600" dirty="0"/>
              <a:t>(</a:t>
            </a:r>
            <a:r>
              <a:rPr lang="ko-KR" altLang="en-US" sz="3600" dirty="0"/>
              <a:t>시편</a:t>
            </a:r>
            <a:r>
              <a:rPr lang="en-US" altLang="ko-KR" sz="3600" dirty="0"/>
              <a:t>66:18)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8698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9E5E6-336A-4A4D-9E43-A4A24BF1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71" y="180676"/>
            <a:ext cx="10515600" cy="710178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기도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5C52E-AC9D-4EA0-BC15-0CAB21F65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20" y="1664721"/>
            <a:ext cx="3274638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하지 말아야 </a:t>
            </a:r>
            <a:r>
              <a:rPr lang="ko-KR" altLang="en-US" dirty="0" err="1">
                <a:solidFill>
                  <a:srgbClr val="0070C0"/>
                </a:solidFill>
              </a:rPr>
              <a:t>할것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해야 </a:t>
            </a:r>
            <a:r>
              <a:rPr lang="ko-KR" altLang="en-US" dirty="0" err="1">
                <a:solidFill>
                  <a:srgbClr val="0070C0"/>
                </a:solidFill>
              </a:rPr>
              <a:t>할것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하나님의 약속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BBA7A-9788-4BEB-80EF-69E37E10F9C7}"/>
              </a:ext>
            </a:extLst>
          </p:cNvPr>
          <p:cNvSpPr txBox="1"/>
          <p:nvPr/>
        </p:nvSpPr>
        <p:spPr>
          <a:xfrm>
            <a:off x="3664141" y="1176474"/>
            <a:ext cx="852785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/>
              <a:t>아무 것도 염려하지 말고 </a:t>
            </a:r>
            <a:endParaRPr lang="en-US" altLang="ko-KR" sz="4000" b="1" dirty="0"/>
          </a:p>
          <a:p>
            <a:r>
              <a:rPr lang="ko-KR" altLang="en-US" sz="4000" b="1" dirty="0"/>
              <a:t>다만 모든 일에 기도와 간구로</a:t>
            </a:r>
            <a:r>
              <a:rPr lang="en-US" altLang="ko-KR" sz="4000" b="1" dirty="0"/>
              <a:t>, </a:t>
            </a:r>
            <a:br>
              <a:rPr lang="en-US" altLang="ko-KR" sz="4000" b="1" dirty="0"/>
            </a:br>
            <a:r>
              <a:rPr lang="ko-KR" altLang="en-US" sz="4000" b="1" dirty="0"/>
              <a:t>너희 구할 것을 감사함으로 </a:t>
            </a:r>
            <a:endParaRPr lang="en-US" altLang="ko-KR" sz="4000" b="1" dirty="0"/>
          </a:p>
          <a:p>
            <a:r>
              <a:rPr lang="ko-KR" altLang="en-US" sz="4000" b="1" dirty="0"/>
              <a:t>하나님께 아뢰라   </a:t>
            </a:r>
          </a:p>
          <a:p>
            <a:r>
              <a:rPr lang="ko-KR" altLang="en-US" sz="4000" b="1" dirty="0"/>
              <a:t>그리하면 모든 지각에 뛰어난 </a:t>
            </a:r>
            <a:endParaRPr lang="en-US" altLang="ko-KR" sz="4000" b="1" dirty="0"/>
          </a:p>
          <a:p>
            <a:r>
              <a:rPr lang="ko-KR" altLang="en-US" sz="4000" b="1" dirty="0"/>
              <a:t>하나님의 평강이 그리스도 예수 안에서 너희 마음과 생각을 </a:t>
            </a:r>
            <a:r>
              <a:rPr lang="ko-KR" altLang="en-US" sz="4000" b="1" dirty="0" err="1"/>
              <a:t>지키시리라</a:t>
            </a:r>
            <a:r>
              <a:rPr lang="ko-KR" altLang="en-US" sz="4000" b="1" dirty="0"/>
              <a:t> </a:t>
            </a:r>
            <a:r>
              <a:rPr lang="en-US" altLang="ko-KR" sz="2800" dirty="0"/>
              <a:t>(</a:t>
            </a:r>
            <a:r>
              <a:rPr lang="ko-KR" altLang="en-US" sz="2800" dirty="0"/>
              <a:t>빌립보서 </a:t>
            </a:r>
            <a:r>
              <a:rPr lang="en-US" altLang="ko-KR" sz="2800" dirty="0"/>
              <a:t>4</a:t>
            </a:r>
            <a:r>
              <a:rPr lang="ko-KR" altLang="en-US" sz="2800" dirty="0"/>
              <a:t>장 </a:t>
            </a:r>
            <a:r>
              <a:rPr lang="en-US" altLang="ko-KR" sz="2800" dirty="0"/>
              <a:t>6-7</a:t>
            </a:r>
            <a:r>
              <a:rPr lang="ko-KR" altLang="en-US" sz="2800" dirty="0"/>
              <a:t>절</a:t>
            </a:r>
            <a:r>
              <a:rPr lang="en-US" altLang="ko-KR" sz="2800" dirty="0"/>
              <a:t>)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31007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79C1F-A552-4B2C-8C46-F5BC185FB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81" y="392445"/>
            <a:ext cx="12052027" cy="6436121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ko-KR" altLang="en-US" sz="5200" b="1" dirty="0">
                <a:solidFill>
                  <a:srgbClr val="0070C0"/>
                </a:solidFill>
              </a:rPr>
              <a:t>기도에는 또 어떤 유익점이 있습니까</a:t>
            </a:r>
            <a:r>
              <a:rPr lang="en-US" altLang="ko-KR" sz="5200" b="1" dirty="0">
                <a:solidFill>
                  <a:srgbClr val="0070C0"/>
                </a:solidFill>
              </a:rPr>
              <a:t>? (</a:t>
            </a:r>
            <a:r>
              <a:rPr lang="ko-KR" altLang="en-US" sz="5200" b="1" dirty="0">
                <a:solidFill>
                  <a:srgbClr val="0070C0"/>
                </a:solidFill>
              </a:rPr>
              <a:t>시편</a:t>
            </a:r>
            <a:r>
              <a:rPr lang="en-US" altLang="ko-KR" sz="5200" b="1" dirty="0">
                <a:solidFill>
                  <a:srgbClr val="0070C0"/>
                </a:solidFill>
              </a:rPr>
              <a:t>34:4)</a:t>
            </a:r>
          </a:p>
          <a:p>
            <a:pPr marL="0" indent="0" algn="ctr">
              <a:buNone/>
            </a:pPr>
            <a:endParaRPr lang="en-US" altLang="ko-KR" sz="52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ko-KR" altLang="en-US" sz="7000" b="1" i="0" dirty="0">
                <a:solidFill>
                  <a:srgbClr val="333333"/>
                </a:solidFill>
                <a:effectLst/>
                <a:latin typeface="+mn-ea"/>
              </a:rPr>
              <a:t>내가 여호와께 </a:t>
            </a:r>
            <a:r>
              <a:rPr lang="ko-KR" altLang="en-US" sz="7000" b="1" i="0" dirty="0" err="1">
                <a:solidFill>
                  <a:srgbClr val="333333"/>
                </a:solidFill>
                <a:effectLst/>
                <a:latin typeface="+mn-ea"/>
              </a:rPr>
              <a:t>간구하매</a:t>
            </a:r>
            <a:r>
              <a:rPr lang="ko-KR" altLang="en-US" sz="7000" b="1" i="0" dirty="0">
                <a:solidFill>
                  <a:srgbClr val="333333"/>
                </a:solidFill>
                <a:effectLst/>
                <a:latin typeface="+mn-ea"/>
              </a:rPr>
              <a:t> 내게 응답하시고 </a:t>
            </a:r>
            <a:endParaRPr lang="en-US" altLang="ko-KR" sz="7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7000" b="1" i="0" dirty="0">
                <a:solidFill>
                  <a:srgbClr val="333333"/>
                </a:solidFill>
                <a:effectLst/>
                <a:latin typeface="+mn-ea"/>
              </a:rPr>
              <a:t>내 모든 두려움에서 나를 </a:t>
            </a:r>
            <a:r>
              <a:rPr lang="ko-KR" altLang="en-US" sz="7000" b="1" i="0" dirty="0" err="1">
                <a:solidFill>
                  <a:srgbClr val="333333"/>
                </a:solidFill>
                <a:effectLst/>
                <a:latin typeface="+mn-ea"/>
              </a:rPr>
              <a:t>건지셨도다</a:t>
            </a:r>
            <a:endParaRPr lang="en-US" altLang="ko-KR" sz="7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endParaRPr lang="en-US" altLang="ko-KR" sz="51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dirty="0" err="1">
                <a:solidFill>
                  <a:srgbClr val="0070C0"/>
                </a:solidFill>
              </a:rPr>
              <a:t>사갸랴와</a:t>
            </a:r>
            <a:r>
              <a:rPr lang="ko-KR" altLang="en-US" sz="4000" b="1" dirty="0">
                <a:solidFill>
                  <a:srgbClr val="0070C0"/>
                </a:solidFill>
              </a:rPr>
              <a:t> </a:t>
            </a:r>
            <a:r>
              <a:rPr lang="ko-KR" altLang="en-US" sz="4000" b="1" dirty="0" err="1">
                <a:solidFill>
                  <a:srgbClr val="0070C0"/>
                </a:solidFill>
              </a:rPr>
              <a:t>엘리사벳이</a:t>
            </a:r>
            <a:r>
              <a:rPr lang="ko-KR" altLang="en-US" sz="4000" b="1" dirty="0">
                <a:solidFill>
                  <a:srgbClr val="0070C0"/>
                </a:solidFill>
              </a:rPr>
              <a:t> 아들을 </a:t>
            </a:r>
            <a:r>
              <a:rPr lang="ko-KR" altLang="en-US" sz="4000" b="1" dirty="0" err="1">
                <a:solidFill>
                  <a:srgbClr val="0070C0"/>
                </a:solidFill>
              </a:rPr>
              <a:t>얻기위하여</a:t>
            </a:r>
            <a:r>
              <a:rPr lang="ko-KR" altLang="en-US" sz="4000" b="1" dirty="0">
                <a:solidFill>
                  <a:srgbClr val="0070C0"/>
                </a:solidFill>
              </a:rPr>
              <a:t> </a:t>
            </a:r>
            <a:r>
              <a:rPr lang="ko-KR" altLang="en-US" sz="4000" b="1" dirty="0" err="1">
                <a:solidFill>
                  <a:srgbClr val="0070C0"/>
                </a:solidFill>
              </a:rPr>
              <a:t>기도했을때</a:t>
            </a:r>
            <a:r>
              <a:rPr lang="ko-KR" altLang="en-US" sz="4000" b="1" dirty="0">
                <a:solidFill>
                  <a:srgbClr val="0070C0"/>
                </a:solidFill>
              </a:rPr>
              <a:t> 어떤 응답을 받았습니까</a:t>
            </a:r>
            <a:r>
              <a:rPr lang="en-US" altLang="ko-KR" sz="4000" b="1" dirty="0">
                <a:solidFill>
                  <a:srgbClr val="0070C0"/>
                </a:solidFill>
              </a:rPr>
              <a:t>?</a:t>
            </a:r>
          </a:p>
          <a:p>
            <a:pPr marL="0" indent="0" algn="ctr">
              <a:buNone/>
            </a:pPr>
            <a:r>
              <a:rPr lang="en-US" altLang="ko-KR" sz="4000" b="1" dirty="0">
                <a:solidFill>
                  <a:srgbClr val="0070C0"/>
                </a:solidFill>
              </a:rPr>
              <a:t>(</a:t>
            </a:r>
            <a:r>
              <a:rPr lang="ko-KR" altLang="en-US" sz="4000" b="1" dirty="0">
                <a:solidFill>
                  <a:srgbClr val="0070C0"/>
                </a:solidFill>
              </a:rPr>
              <a:t>누가복음</a:t>
            </a:r>
            <a:r>
              <a:rPr lang="en-US" altLang="ko-KR" sz="4000" b="1" dirty="0">
                <a:solidFill>
                  <a:srgbClr val="0070C0"/>
                </a:solidFill>
              </a:rPr>
              <a:t>1:13-14)</a:t>
            </a:r>
          </a:p>
          <a:p>
            <a:pPr marL="0" indent="0" algn="ctr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ko-KR" altLang="en-US" sz="5800" b="1" dirty="0"/>
              <a:t>천사가 그에게 이르되 </a:t>
            </a:r>
            <a:r>
              <a:rPr lang="ko-KR" altLang="en-US" sz="5800" b="1" dirty="0" err="1"/>
              <a:t>사가랴여</a:t>
            </a:r>
            <a:r>
              <a:rPr lang="ko-KR" altLang="en-US" sz="5800" b="1" dirty="0"/>
              <a:t> 무서워하지 말라</a:t>
            </a:r>
            <a:endParaRPr lang="en-US" altLang="ko-KR" sz="5800" b="1" dirty="0"/>
          </a:p>
          <a:p>
            <a:pPr marL="0" indent="0" algn="ctr">
              <a:buNone/>
            </a:pPr>
            <a:r>
              <a:rPr lang="ko-KR" altLang="en-US" sz="5800" b="1" dirty="0"/>
              <a:t>너의 간구함이 </a:t>
            </a:r>
            <a:r>
              <a:rPr lang="ko-KR" altLang="en-US" sz="5800" b="1" dirty="0" err="1"/>
              <a:t>들린지라</a:t>
            </a:r>
            <a:r>
              <a:rPr lang="ko-KR" altLang="en-US" sz="5800" b="1" dirty="0"/>
              <a:t> 네 아내 </a:t>
            </a:r>
            <a:r>
              <a:rPr lang="ko-KR" altLang="en-US" sz="5800" b="1" dirty="0" err="1"/>
              <a:t>엘리사벳이</a:t>
            </a:r>
            <a:r>
              <a:rPr lang="ko-KR" altLang="en-US" sz="5800" b="1" dirty="0"/>
              <a:t> </a:t>
            </a:r>
            <a:r>
              <a:rPr lang="ko-KR" altLang="en-US" sz="5800" b="1" dirty="0" err="1"/>
              <a:t>네게</a:t>
            </a:r>
            <a:endParaRPr lang="en-US" altLang="ko-KR" sz="5800" b="1" dirty="0"/>
          </a:p>
          <a:p>
            <a:pPr marL="0" indent="0" algn="ctr">
              <a:buNone/>
            </a:pPr>
            <a:r>
              <a:rPr lang="ko-KR" altLang="en-US" sz="5800" b="1" dirty="0"/>
              <a:t>아들을 낳아 주리니 그 이름을 요한이라 하라   </a:t>
            </a:r>
          </a:p>
          <a:p>
            <a:pPr marL="0" indent="0" algn="ctr">
              <a:buNone/>
            </a:pPr>
            <a:r>
              <a:rPr lang="ko-KR" altLang="en-US" sz="5800" b="1" dirty="0"/>
              <a:t>너도 기뻐하고 즐거워할 것이요 </a:t>
            </a:r>
            <a:endParaRPr lang="en-US" altLang="ko-KR" sz="5800" b="1" dirty="0"/>
          </a:p>
          <a:p>
            <a:pPr marL="0" indent="0" algn="ctr">
              <a:buNone/>
            </a:pPr>
            <a:r>
              <a:rPr lang="ko-KR" altLang="en-US" sz="5800" b="1" dirty="0"/>
              <a:t>많은 사람도 그의 태어남을 </a:t>
            </a:r>
            <a:r>
              <a:rPr lang="ko-KR" altLang="en-US" sz="5800" b="1" dirty="0" err="1"/>
              <a:t>기뻐하리니</a:t>
            </a:r>
            <a:r>
              <a:rPr lang="ko-KR" altLang="en-US" sz="5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96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7C8F81B-247C-4BBE-B1EB-87BB33C8A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755226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4FD559-9224-4D87-BFA0-1F65382B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84" y="3677265"/>
            <a:ext cx="6274590" cy="1325353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ko-KR" altLang="en-US" sz="6600" b="1" dirty="0">
                <a:solidFill>
                  <a:schemeClr val="bg1"/>
                </a:solidFill>
              </a:rPr>
              <a:t>예수님의 기도</a:t>
            </a:r>
            <a:br>
              <a:rPr lang="en-US" altLang="ko-KR" sz="6600" dirty="0">
                <a:solidFill>
                  <a:schemeClr val="bg1"/>
                </a:solidFill>
              </a:rPr>
            </a:br>
            <a:br>
              <a:rPr lang="en-US" altLang="ko-KR" sz="6600" dirty="0">
                <a:solidFill>
                  <a:schemeClr val="bg1"/>
                </a:solidFill>
              </a:rPr>
            </a:br>
            <a:r>
              <a:rPr lang="ko-KR" altLang="en-US" sz="4000" dirty="0">
                <a:solidFill>
                  <a:schemeClr val="bg1"/>
                </a:solidFill>
              </a:rPr>
              <a:t>나의 원대로 </a:t>
            </a:r>
            <a:r>
              <a:rPr lang="ko-KR" altLang="en-US" sz="4000" dirty="0" err="1">
                <a:solidFill>
                  <a:schemeClr val="bg1"/>
                </a:solidFill>
              </a:rPr>
              <a:t>마옵시고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ko-KR" altLang="en-US" sz="4000" dirty="0">
                <a:solidFill>
                  <a:schemeClr val="bg1"/>
                </a:solidFill>
              </a:rPr>
              <a:t>아버지의 원대로 </a:t>
            </a:r>
            <a:r>
              <a:rPr lang="ko-KR" altLang="en-US" sz="4000" dirty="0" err="1">
                <a:solidFill>
                  <a:schemeClr val="bg1"/>
                </a:solidFill>
              </a:rPr>
              <a:t>하옵소서</a:t>
            </a:r>
            <a:br>
              <a:rPr lang="en-US" altLang="ko-KR" sz="4000" dirty="0">
                <a:solidFill>
                  <a:schemeClr val="bg1"/>
                </a:solidFill>
              </a:rPr>
            </a:b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ko-KR" altLang="en-US" sz="4000" dirty="0">
                <a:solidFill>
                  <a:schemeClr val="bg1"/>
                </a:solidFill>
              </a:rPr>
              <a:t>뜻이 하늘에서 </a:t>
            </a:r>
            <a:r>
              <a:rPr lang="ko-KR" altLang="en-US" sz="4000" dirty="0" err="1">
                <a:solidFill>
                  <a:schemeClr val="bg1"/>
                </a:solidFill>
              </a:rPr>
              <a:t>이룬것</a:t>
            </a:r>
            <a:r>
              <a:rPr lang="ko-KR" altLang="en-US" sz="4000" dirty="0">
                <a:solidFill>
                  <a:schemeClr val="bg1"/>
                </a:solidFill>
              </a:rPr>
              <a:t> 같이 땅에서도 </a:t>
            </a:r>
            <a:r>
              <a:rPr lang="ko-KR" altLang="en-US" sz="4000" dirty="0" err="1">
                <a:solidFill>
                  <a:schemeClr val="bg1"/>
                </a:solidFill>
              </a:rPr>
              <a:t>이루어지이다</a:t>
            </a:r>
            <a:r>
              <a:rPr lang="en-US" altLang="ko-KR" sz="4000" dirty="0">
                <a:solidFill>
                  <a:schemeClr val="bg1"/>
                </a:solidFill>
              </a:rPr>
              <a:t>.</a:t>
            </a:r>
            <a:endParaRPr lang="en-US" altLang="ko-KR" sz="6600" dirty="0">
              <a:solidFill>
                <a:schemeClr val="bg1"/>
              </a:solidFill>
            </a:endParaRPr>
          </a:p>
        </p:txBody>
      </p:sp>
      <p:pic>
        <p:nvPicPr>
          <p:cNvPr id="9" name="내용 개체 틀 8" descr="실내, 사람, 앉아있는, 여자이(가) 표시된 사진&#10;&#10;자동 생성된 설명">
            <a:extLst>
              <a:ext uri="{FF2B5EF4-FFF2-40B4-BE49-F238E27FC236}">
                <a16:creationId xmlns:a16="http://schemas.microsoft.com/office/drawing/2014/main" id="{092FFDFF-78E1-4DE1-BD38-2029CE2DD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0" r="-2" b="-2"/>
          <a:stretch/>
        </p:blipFill>
        <p:spPr>
          <a:xfrm>
            <a:off x="7552944" y="10"/>
            <a:ext cx="4636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34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3B68A-9DD1-4F69-A3B7-5B506C8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9D9E6-42B6-4439-968E-D1F24D15C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433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19CCB-5E6C-47D5-9102-149C06FC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694" y="365125"/>
            <a:ext cx="10334105" cy="1325563"/>
          </a:xfrm>
        </p:spPr>
        <p:txBody>
          <a:bodyPr/>
          <a:lstStyle/>
          <a:p>
            <a:r>
              <a:rPr lang="ko-KR" altLang="en-US" b="1" dirty="0"/>
              <a:t>                승리의 확신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81D80E-2D28-4119-BB1C-A2C6A18BFD93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주차 주제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ko-KR" altLang="en-US" sz="2000" dirty="0"/>
          </a:p>
        </p:txBody>
      </p:sp>
      <p:pic>
        <p:nvPicPr>
          <p:cNvPr id="1026" name="Picture 2" descr="The Lord's victory comes to you ! - Pastor Charles Finny">
            <a:extLst>
              <a:ext uri="{FF2B5EF4-FFF2-40B4-BE49-F238E27FC236}">
                <a16:creationId xmlns:a16="http://schemas.microsoft.com/office/drawing/2014/main" id="{E8B31FCF-F3F2-406F-9998-410197143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21" y="1535943"/>
            <a:ext cx="8204982" cy="46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979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095" y="260649"/>
            <a:ext cx="1129422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4400" b="1" dirty="0">
                <a:latin typeface="+mj-ea"/>
                <a:ea typeface="+mj-ea"/>
              </a:rPr>
              <a:t>3</a:t>
            </a:r>
            <a:r>
              <a:rPr lang="ko-KR" altLang="en-US" sz="4400" b="1" dirty="0">
                <a:latin typeface="+mj-ea"/>
                <a:ea typeface="+mj-ea"/>
              </a:rPr>
              <a:t>과 승리의 확신</a:t>
            </a:r>
            <a:endParaRPr lang="en-US" altLang="ko-KR" sz="4400" b="1" dirty="0">
              <a:latin typeface="+mj-ea"/>
              <a:ea typeface="+mj-ea"/>
            </a:endParaRPr>
          </a:p>
          <a:p>
            <a:pPr algn="ctr" fontAlgn="base"/>
            <a:endParaRPr lang="en-US" altLang="ko-KR" sz="4400" b="1" dirty="0">
              <a:latin typeface="+mj-ea"/>
              <a:ea typeface="+mj-ea"/>
            </a:endParaRPr>
          </a:p>
          <a:p>
            <a:pPr fontAlgn="base"/>
            <a:r>
              <a:rPr lang="ko-KR" altLang="en-US" sz="4000" dirty="0"/>
              <a:t>사람이 감당할 시험 밖에는 너희가 당한 것이 없나니 오직 하나님은 미쁘사 너희가 감당하지 못할 시험 당함을 허락하지 아니하시고 시험 당할 즈음에 또한 피할 길을 내사 너희로 능히 감당하게 하시느니라</a:t>
            </a:r>
            <a:endParaRPr lang="en-US" altLang="ko-KR" sz="4000" dirty="0"/>
          </a:p>
          <a:p>
            <a:pPr fontAlgn="base"/>
            <a:endParaRPr lang="en-US" altLang="ko-KR" sz="4000" dirty="0"/>
          </a:p>
          <a:p>
            <a:pPr algn="ctr" fontAlgn="base"/>
            <a:r>
              <a:rPr lang="en-US" altLang="ko-KR" sz="4000" dirty="0"/>
              <a:t>(</a:t>
            </a:r>
            <a:r>
              <a:rPr lang="ko-KR" altLang="en-US" sz="4000" dirty="0"/>
              <a:t>고린도전서 </a:t>
            </a:r>
            <a:r>
              <a:rPr lang="en-US" altLang="ko-KR" sz="4000" dirty="0"/>
              <a:t>10:13)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0148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62204-21FD-4FD1-BE10-C07CF59F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진짜신자는 코로나 </a:t>
            </a:r>
            <a:r>
              <a:rPr lang="ko-KR" altLang="en-US" dirty="0" err="1"/>
              <a:t>안걸리나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3926B47-5EAE-4742-A96B-A30CCA80E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1818413"/>
            <a:ext cx="6229350" cy="3676650"/>
          </a:xfrm>
        </p:spPr>
      </p:pic>
    </p:spTree>
    <p:extLst>
      <p:ext uri="{BB962C8B-B14F-4D97-AF65-F5344CB8AC3E}">
        <p14:creationId xmlns:p14="http://schemas.microsoft.com/office/powerpoint/2010/main" val="803104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35E91A7-FB1B-43E3-8EB0-ED29272FD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1" b="13060"/>
          <a:stretch/>
        </p:blipFill>
        <p:spPr>
          <a:xfrm>
            <a:off x="573982" y="321734"/>
            <a:ext cx="5193204" cy="29051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4CAF74-1E7D-4BEC-A0F0-B1C69B27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0" y="3631096"/>
            <a:ext cx="5135925" cy="2760560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4200AE4-50E7-4CAA-96E0-8E5530C4E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5" b="1"/>
          <a:stretch/>
        </p:blipFill>
        <p:spPr>
          <a:xfrm>
            <a:off x="7080797" y="321734"/>
            <a:ext cx="3881238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73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7875A-52B7-44EA-BCC5-F5A1B016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59" y="2766218"/>
            <a:ext cx="5691447" cy="1325563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이 말씀은 당신이 당하는 모든 시험이 어떻다고 말하고 있습니까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br>
              <a:rPr lang="en-US" altLang="ko-KR" sz="3200" b="1" dirty="0">
                <a:solidFill>
                  <a:srgbClr val="0070C0"/>
                </a:solidFill>
              </a:rPr>
            </a:br>
            <a:br>
              <a:rPr lang="en-US" altLang="ko-KR" sz="3200" b="1" dirty="0">
                <a:solidFill>
                  <a:srgbClr val="0070C0"/>
                </a:solidFill>
              </a:rPr>
            </a:br>
            <a:br>
              <a:rPr lang="en-US" altLang="ko-KR" sz="3200" b="1" dirty="0">
                <a:solidFill>
                  <a:srgbClr val="0070C0"/>
                </a:solidFill>
              </a:rPr>
            </a:br>
            <a:r>
              <a:rPr lang="ko-KR" altLang="en-US" sz="3200" b="1" dirty="0">
                <a:solidFill>
                  <a:srgbClr val="0070C0"/>
                </a:solidFill>
              </a:rPr>
              <a:t>당신이 시험을 받을 때 누가 승리를 줄 수 있습니까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br>
              <a:rPr lang="en-US" altLang="ko-KR" sz="3200" b="1" dirty="0">
                <a:solidFill>
                  <a:srgbClr val="0070C0"/>
                </a:solidFill>
              </a:rPr>
            </a:br>
            <a:br>
              <a:rPr lang="en-US" altLang="ko-KR" sz="3200" b="1" dirty="0">
                <a:solidFill>
                  <a:srgbClr val="0070C0"/>
                </a:solidFill>
              </a:rPr>
            </a:br>
            <a:br>
              <a:rPr lang="en-US" altLang="ko-KR" sz="3200" b="1" dirty="0">
                <a:solidFill>
                  <a:srgbClr val="0070C0"/>
                </a:solidFill>
              </a:rPr>
            </a:br>
            <a:br>
              <a:rPr lang="en-US" altLang="ko-KR" sz="3200" b="1" dirty="0">
                <a:solidFill>
                  <a:srgbClr val="0070C0"/>
                </a:solidFill>
              </a:rPr>
            </a:br>
            <a:r>
              <a:rPr lang="ko-KR" altLang="en-US" sz="3200" b="1" dirty="0">
                <a:solidFill>
                  <a:srgbClr val="0070C0"/>
                </a:solidFill>
              </a:rPr>
              <a:t>하나님께서는 시험을 제거해 주십니까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br>
              <a:rPr lang="en-US" altLang="ko-KR" sz="3200" b="1" dirty="0">
                <a:solidFill>
                  <a:srgbClr val="0070C0"/>
                </a:solidFill>
              </a:rPr>
            </a:br>
            <a:br>
              <a:rPr lang="en-US" altLang="ko-KR" sz="3200" b="1" dirty="0">
                <a:solidFill>
                  <a:srgbClr val="0070C0"/>
                </a:solidFill>
              </a:rPr>
            </a:br>
            <a:r>
              <a:rPr lang="ko-KR" altLang="en-US" sz="3200" b="1" dirty="0">
                <a:solidFill>
                  <a:srgbClr val="0070C0"/>
                </a:solidFill>
              </a:rPr>
              <a:t>하나님께서는 당신을 위해 무엇을 </a:t>
            </a:r>
            <a:r>
              <a:rPr lang="ko-KR" altLang="en-US" sz="3200" b="1" dirty="0" err="1">
                <a:solidFill>
                  <a:srgbClr val="0070C0"/>
                </a:solidFill>
              </a:rPr>
              <a:t>해주십니까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C7C49-5A3D-4AB4-AEDC-B2632E344034}"/>
              </a:ext>
            </a:extLst>
          </p:cNvPr>
          <p:cNvSpPr txBox="1"/>
          <p:nvPr/>
        </p:nvSpPr>
        <p:spPr>
          <a:xfrm>
            <a:off x="5990706" y="247825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3600" b="1" dirty="0"/>
              <a:t>사람이 감당할 시험 밖에는 너희가 당한 것이 </a:t>
            </a:r>
            <a:r>
              <a:rPr lang="ko-KR" altLang="en-US" sz="3600" b="1" dirty="0" err="1"/>
              <a:t>없나니</a:t>
            </a:r>
            <a:endParaRPr lang="en-US" altLang="ko-KR" sz="3600" b="1" dirty="0"/>
          </a:p>
          <a:p>
            <a:pPr fontAlgn="base"/>
            <a:endParaRPr lang="en-US" altLang="ko-KR" sz="3600" b="1" dirty="0"/>
          </a:p>
          <a:p>
            <a:pPr fontAlgn="base"/>
            <a:r>
              <a:rPr lang="ko-KR" altLang="en-US" sz="3600" b="1" dirty="0"/>
              <a:t>오직 하나님은 </a:t>
            </a:r>
            <a:r>
              <a:rPr lang="ko-KR" altLang="en-US" sz="3600" b="1" dirty="0" err="1"/>
              <a:t>미쁘사</a:t>
            </a:r>
            <a:r>
              <a:rPr lang="ko-KR" altLang="en-US" sz="3600" b="1" dirty="0"/>
              <a:t> 너희가 감당하지 못할 시험 당함을 허락하지 아니하시고 </a:t>
            </a:r>
            <a:endParaRPr lang="en-US" altLang="ko-KR" sz="3600" b="1" dirty="0"/>
          </a:p>
          <a:p>
            <a:pPr fontAlgn="base"/>
            <a:endParaRPr lang="en-US" altLang="ko-KR" sz="3600" b="1" dirty="0"/>
          </a:p>
          <a:p>
            <a:pPr fontAlgn="base"/>
            <a:r>
              <a:rPr lang="ko-KR" altLang="en-US" sz="3600" b="1" dirty="0"/>
              <a:t>시험 당할 즈음에 또한 피할 길을 내사 너희로 능히 감당하게 </a:t>
            </a:r>
            <a:r>
              <a:rPr lang="ko-KR" altLang="en-US" sz="3600" b="1" dirty="0" err="1"/>
              <a:t>하시느니라</a:t>
            </a:r>
            <a:endParaRPr lang="en-US" altLang="ko-KR" sz="3600" b="1" dirty="0"/>
          </a:p>
          <a:p>
            <a:pPr fontAlgn="base"/>
            <a:endParaRPr lang="en-US" altLang="ko-KR" sz="1800" dirty="0"/>
          </a:p>
          <a:p>
            <a:pPr algn="ctr" fontAlgn="base"/>
            <a:r>
              <a:rPr lang="en-US" altLang="ko-KR" sz="1800" dirty="0"/>
              <a:t>(</a:t>
            </a:r>
            <a:r>
              <a:rPr lang="ko-KR" altLang="en-US" sz="1800" dirty="0"/>
              <a:t>고린도전서 </a:t>
            </a:r>
            <a:r>
              <a:rPr lang="en-US" altLang="ko-KR" sz="1800" dirty="0"/>
              <a:t>10:13)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4446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FABBB-BFE3-4470-9305-595AF9CB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                 구원의 확신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8B4529-9E01-44E5-8E4E-0B4307C96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앉아있는, 물, 쥐고있는, 테이블이(가) 표시된 사진&#10;&#10;자동 생성된 설명">
            <a:extLst>
              <a:ext uri="{FF2B5EF4-FFF2-40B4-BE49-F238E27FC236}">
                <a16:creationId xmlns:a16="http://schemas.microsoft.com/office/drawing/2014/main" id="{2CB7023D-74C0-4299-A815-A9B5036E2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195" y="1825625"/>
            <a:ext cx="6061409" cy="4145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4C10A7-67A3-416A-A785-EF221731A82A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주차 주제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46347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7646A-7082-4D33-82E7-B3F828B2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실낙원</a:t>
            </a:r>
            <a:r>
              <a:rPr lang="en-US" altLang="ko-KR" dirty="0"/>
              <a:t>… </a:t>
            </a:r>
            <a:r>
              <a:rPr lang="ko-KR" altLang="en-US" dirty="0"/>
              <a:t>에덴동산</a:t>
            </a:r>
          </a:p>
        </p:txBody>
      </p:sp>
      <p:pic>
        <p:nvPicPr>
          <p:cNvPr id="5" name="내용 개체 틀 4" descr="남자, 여자, 재생, 쥐고있는이(가) 표시된 사진&#10;&#10;자동 생성된 설명">
            <a:extLst>
              <a:ext uri="{FF2B5EF4-FFF2-40B4-BE49-F238E27FC236}">
                <a16:creationId xmlns:a16="http://schemas.microsoft.com/office/drawing/2014/main" id="{3BF6D2B4-C5F8-4026-978A-37F0312AA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44" y="1891886"/>
            <a:ext cx="3049112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87AEB4-DF86-48B9-85F3-4E6F242B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438" y="1891886"/>
            <a:ext cx="5819292" cy="43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08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E53E0-971A-4222-A96D-B0E661D9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5" y="365125"/>
            <a:ext cx="12081163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rgbClr val="0070C0"/>
                </a:solidFill>
              </a:rPr>
              <a:t>야고보서 </a:t>
            </a:r>
            <a:r>
              <a:rPr lang="en-US" altLang="ko-KR" sz="4000" b="1" dirty="0">
                <a:solidFill>
                  <a:srgbClr val="0070C0"/>
                </a:solidFill>
              </a:rPr>
              <a:t>1:2-4</a:t>
            </a:r>
            <a:r>
              <a:rPr lang="ko-KR" altLang="en-US" sz="4000" b="1" dirty="0">
                <a:solidFill>
                  <a:srgbClr val="0070C0"/>
                </a:solidFill>
              </a:rPr>
              <a:t>절에 의하면 시험의 목적은 무엇입니까</a:t>
            </a:r>
            <a:r>
              <a:rPr lang="en-US" altLang="ko-KR" sz="4000" b="1" dirty="0">
                <a:solidFill>
                  <a:srgbClr val="0070C0"/>
                </a:solidFill>
              </a:rPr>
              <a:t>?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56416-F747-4D1F-991C-BF8153106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33611" cy="4351338"/>
          </a:xfrm>
        </p:spPr>
        <p:txBody>
          <a:bodyPr/>
          <a:lstStyle/>
          <a:p>
            <a:pPr marL="0" indent="0" algn="l">
              <a:buNone/>
            </a:pPr>
            <a:r>
              <a:rPr lang="ko-KR" altLang="en-US" sz="4000" b="1" i="0" dirty="0">
                <a:solidFill>
                  <a:srgbClr val="202020"/>
                </a:solidFill>
                <a:effectLst/>
                <a:latin typeface="Nanum Gothic,굴림,seoul,helvetica"/>
              </a:rPr>
              <a:t>내 </a:t>
            </a:r>
            <a:r>
              <a:rPr lang="ko-KR" altLang="en-US" sz="4000" b="1" i="0" u="none" strike="noStrike" dirty="0">
                <a:solidFill>
                  <a:srgbClr val="07009A"/>
                </a:solidFill>
                <a:effectLst/>
                <a:latin typeface="Nanum Gothic,굴림,seoul,helvetica"/>
              </a:rPr>
              <a:t>형제</a:t>
            </a:r>
            <a:r>
              <a:rPr lang="ko-KR" altLang="en-US" sz="4000" b="1" i="0" dirty="0">
                <a:solidFill>
                  <a:srgbClr val="202020"/>
                </a:solidFill>
                <a:effectLst/>
                <a:latin typeface="Nanum Gothic,굴림,seoul,helvetica"/>
              </a:rPr>
              <a:t>들아 너희가 여러 가지 시험을 당하거든 온전히 기쁘게 여기라</a:t>
            </a:r>
            <a:endParaRPr lang="ko-KR" altLang="en-US" sz="5400" b="0" i="0" dirty="0">
              <a:solidFill>
                <a:srgbClr val="556777"/>
              </a:solidFill>
              <a:effectLst/>
              <a:latin typeface="Nanum Gothic,굴림,seoul,helvetica"/>
            </a:endParaRPr>
          </a:p>
          <a:p>
            <a:pPr marL="0" indent="0" algn="l">
              <a:buNone/>
            </a:pPr>
            <a:r>
              <a:rPr lang="ko-KR" altLang="en-US" sz="4000" b="1" i="0" dirty="0">
                <a:solidFill>
                  <a:srgbClr val="202020"/>
                </a:solidFill>
                <a:effectLst/>
                <a:latin typeface="Nanum Gothic,굴림,seoul,helvetica"/>
              </a:rPr>
              <a:t>이는 너희 믿음의 시련이 인내를 만들어 내는 줄 너희가 앎이라</a:t>
            </a:r>
            <a:endParaRPr lang="ko-KR" altLang="en-US" sz="5400" b="0" i="0" dirty="0">
              <a:solidFill>
                <a:srgbClr val="556777"/>
              </a:solidFill>
              <a:effectLst/>
              <a:latin typeface="Nanum Gothic,굴림,seoul,helvetica"/>
            </a:endParaRPr>
          </a:p>
          <a:p>
            <a:pPr marL="0" indent="0" algn="l">
              <a:buNone/>
            </a:pPr>
            <a:r>
              <a:rPr lang="ko-KR" altLang="en-US" sz="4000" b="1" i="0" dirty="0">
                <a:solidFill>
                  <a:srgbClr val="202020"/>
                </a:solidFill>
                <a:effectLst/>
                <a:latin typeface="Nanum Gothic,굴림,seoul,helvetica"/>
              </a:rPr>
              <a:t>인내를 온전히 이루라 이는 너희로 온전하고 구비하여 조금도 부족함이 없게 하려 함이라</a:t>
            </a:r>
            <a:endParaRPr lang="ko-KR" altLang="en-US" sz="5400" b="0" i="0" dirty="0">
              <a:solidFill>
                <a:srgbClr val="556777"/>
              </a:solidFill>
              <a:effectLst/>
              <a:latin typeface="Nanum Gothic,굴림,seoul,helvetic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291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FCB25-A84C-49EF-8487-9C80F15F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300" b="1" dirty="0"/>
              <a:t>고난을 통해 우리가 하나님께 더 </a:t>
            </a:r>
            <a:r>
              <a:rPr lang="ko-KR" altLang="en-US" sz="3300" b="1" dirty="0" err="1"/>
              <a:t>나아갈수도</a:t>
            </a:r>
            <a:r>
              <a:rPr lang="en-US" altLang="ko-KR" sz="3300" b="1" dirty="0"/>
              <a:t> </a:t>
            </a:r>
            <a:r>
              <a:rPr lang="ko-KR" altLang="en-US" sz="3300" b="1" dirty="0"/>
              <a:t>있다</a:t>
            </a:r>
            <a:r>
              <a:rPr lang="en-US" altLang="ko-KR" sz="3300" b="1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F55452-4D05-4EE0-A710-F2FC714D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2358067"/>
            <a:ext cx="2685705" cy="1893422"/>
          </a:xfrm>
          <a:prstGeom prst="rect">
            <a:avLst/>
          </a:prstGeom>
        </p:spPr>
      </p:pic>
      <p:pic>
        <p:nvPicPr>
          <p:cNvPr id="3074" name="Picture 2" descr="역경 극복에 도움 되는 성경 구절 15가지, 믿음과 힘이 될 것입니다">
            <a:extLst>
              <a:ext uri="{FF2B5EF4-FFF2-40B4-BE49-F238E27FC236}">
                <a16:creationId xmlns:a16="http://schemas.microsoft.com/office/drawing/2014/main" id="{A6E50E50-E02E-41F8-AAB9-130F6D4D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8518" y="2747495"/>
            <a:ext cx="2685705" cy="150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고난이 선물이다(양장본 HardCover) - 교보문고">
            <a:extLst>
              <a:ext uri="{FF2B5EF4-FFF2-40B4-BE49-F238E27FC236}">
                <a16:creationId xmlns:a16="http://schemas.microsoft.com/office/drawing/2014/main" id="{309FC637-0279-4ABC-8ED7-6A8E7467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3000" y="525080"/>
            <a:ext cx="2637795" cy="372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고난과 상처는 복이 됩니다 | 서로사랑의교회">
            <a:extLst>
              <a:ext uri="{FF2B5EF4-FFF2-40B4-BE49-F238E27FC236}">
                <a16:creationId xmlns:a16="http://schemas.microsoft.com/office/drawing/2014/main" id="{C990C35F-202D-4BDF-B13F-D72A873AF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58"/>
          <a:stretch/>
        </p:blipFill>
        <p:spPr bwMode="auto">
          <a:xfrm>
            <a:off x="9021662" y="3312365"/>
            <a:ext cx="2685706" cy="93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6" name="Straight Connector 198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C7A7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23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E680C-1912-46C7-9813-C790F17B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91" y="398376"/>
            <a:ext cx="11104418" cy="1325563"/>
          </a:xfrm>
        </p:spPr>
        <p:txBody>
          <a:bodyPr/>
          <a:lstStyle/>
          <a:p>
            <a:r>
              <a:rPr lang="ko-KR" altLang="en-US" b="1" dirty="0">
                <a:solidFill>
                  <a:srgbClr val="0070C0"/>
                </a:solidFill>
              </a:rPr>
              <a:t>각 사람이 유혹을 받는 이유는 무엇입니까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8B9157-66AD-442D-858C-B45922A18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야고보서 </a:t>
            </a:r>
            <a:r>
              <a:rPr lang="en-US" altLang="ko-KR" dirty="0"/>
              <a:t>1:13-14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18CC1-1E7B-48E3-B98F-3E4633813CDB}"/>
              </a:ext>
            </a:extLst>
          </p:cNvPr>
          <p:cNvSpPr txBox="1"/>
          <p:nvPr/>
        </p:nvSpPr>
        <p:spPr>
          <a:xfrm>
            <a:off x="838199" y="2691721"/>
            <a:ext cx="10515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사람이 시험을 받을 때에 내가 하나님께 시험을 받는다 하지 </a:t>
            </a:r>
            <a:r>
              <a:rPr lang="ko-KR" altLang="en-US" sz="3200" b="1" dirty="0" err="1"/>
              <a:t>말지니</a:t>
            </a:r>
            <a:r>
              <a:rPr lang="ko-KR" altLang="en-US" sz="3200" b="1" dirty="0"/>
              <a:t> 하나님은 </a:t>
            </a:r>
            <a:r>
              <a:rPr lang="ko-KR" altLang="en-US" sz="3200" b="1" dirty="0" err="1"/>
              <a:t>악에게</a:t>
            </a:r>
            <a:r>
              <a:rPr lang="ko-KR" altLang="en-US" sz="3200" b="1" dirty="0"/>
              <a:t> 시험을 받지도 아니하시고 친히 아무도 시험하지 </a:t>
            </a:r>
            <a:r>
              <a:rPr lang="ko-KR" altLang="en-US" sz="3200" b="1" dirty="0" err="1"/>
              <a:t>아니하시느니라</a:t>
            </a:r>
            <a:endParaRPr lang="ko-KR" altLang="en-US" sz="3200" b="1" dirty="0"/>
          </a:p>
          <a:p>
            <a:r>
              <a:rPr lang="ko-KR" altLang="en-US" sz="3200" b="1" dirty="0"/>
              <a:t>오직 각 사람이 시험을 받는 것은 자기 욕심에 끌려 </a:t>
            </a:r>
            <a:r>
              <a:rPr lang="ko-KR" altLang="en-US" sz="3200" b="1" dirty="0" err="1"/>
              <a:t>미혹됨이니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92140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3C423-B67C-4A0A-9ABB-0B48D071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070C0"/>
                </a:solidFill>
              </a:rPr>
              <a:t>이세상에서 받는 유혹의 세가지 영역은 무엇입니까</a:t>
            </a:r>
            <a:r>
              <a:rPr lang="en-US" altLang="ko-KR" b="1" dirty="0">
                <a:solidFill>
                  <a:srgbClr val="0070C0"/>
                </a:solidFill>
              </a:rPr>
              <a:t>? 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67B67-A02A-4391-AC7C-244164CFD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요한일서 </a:t>
            </a:r>
            <a:r>
              <a:rPr lang="en-US" altLang="ko-KR" dirty="0"/>
              <a:t>2:15-16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F2B10-97D6-4E8D-89B7-E9D2CA471768}"/>
              </a:ext>
            </a:extLst>
          </p:cNvPr>
          <p:cNvSpPr txBox="1"/>
          <p:nvPr/>
        </p:nvSpPr>
        <p:spPr>
          <a:xfrm>
            <a:off x="1061258" y="2636396"/>
            <a:ext cx="100694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이 세상이나 세상에 있는 것들을 사랑하지 말라 누구든지 세상을 사랑하면 아버지의 사랑이 그 안에 있지 아니하니</a:t>
            </a:r>
          </a:p>
          <a:p>
            <a:r>
              <a:rPr lang="ko-KR" altLang="en-US" sz="2800" b="1" dirty="0"/>
              <a:t>  	</a:t>
            </a:r>
          </a:p>
          <a:p>
            <a:r>
              <a:rPr lang="ko-KR" altLang="en-US" sz="2800" b="1" dirty="0"/>
              <a:t>이는 세상에 있는 모든 것이 육신의 정욕과 안목의 정욕과 이생의 자랑이니 다 </a:t>
            </a:r>
            <a:r>
              <a:rPr lang="ko-KR" altLang="en-US" sz="2800" b="1" dirty="0" err="1"/>
              <a:t>아버지께로부터</a:t>
            </a:r>
            <a:r>
              <a:rPr lang="ko-KR" altLang="en-US" sz="2800" b="1" dirty="0"/>
              <a:t> 온 것이 아니요 세상으로부터 온 것이라</a:t>
            </a:r>
          </a:p>
        </p:txBody>
      </p:sp>
    </p:spTree>
    <p:extLst>
      <p:ext uri="{BB962C8B-B14F-4D97-AF65-F5344CB8AC3E}">
        <p14:creationId xmlns:p14="http://schemas.microsoft.com/office/powerpoint/2010/main" val="4019363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932EC-8B7A-4CE5-B3C2-3A20E13A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rgbClr val="0070C0"/>
                </a:solidFill>
              </a:rPr>
              <a:t>베드로전서 </a:t>
            </a:r>
            <a:r>
              <a:rPr lang="en-US" altLang="ko-KR" sz="4000" b="1" dirty="0">
                <a:solidFill>
                  <a:srgbClr val="0070C0"/>
                </a:solidFill>
              </a:rPr>
              <a:t>5:8</a:t>
            </a:r>
            <a:r>
              <a:rPr lang="ko-KR" altLang="en-US" sz="4000" b="1" dirty="0">
                <a:solidFill>
                  <a:srgbClr val="0070C0"/>
                </a:solidFill>
              </a:rPr>
              <a:t>을 읽으십시오</a:t>
            </a:r>
            <a:r>
              <a:rPr lang="en-US" altLang="ko-KR" sz="4000" b="1" dirty="0">
                <a:solidFill>
                  <a:srgbClr val="0070C0"/>
                </a:solidFill>
              </a:rPr>
              <a:t>. </a:t>
            </a:r>
            <a:br>
              <a:rPr lang="en-US" altLang="ko-KR" sz="4000" b="1" dirty="0">
                <a:solidFill>
                  <a:srgbClr val="0070C0"/>
                </a:solidFill>
              </a:rPr>
            </a:br>
            <a:r>
              <a:rPr lang="ko-KR" altLang="en-US" sz="4000" b="1" dirty="0">
                <a:solidFill>
                  <a:srgbClr val="0070C0"/>
                </a:solidFill>
              </a:rPr>
              <a:t>당신은 어떻게 대처해야 합니까</a:t>
            </a:r>
            <a:r>
              <a:rPr lang="en-US" altLang="ko-KR" sz="4000" b="1" dirty="0">
                <a:solidFill>
                  <a:srgbClr val="0070C0"/>
                </a:solidFill>
              </a:rPr>
              <a:t>? 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320495-0E89-4A5A-83E0-3170BCDD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8703"/>
            <a:ext cx="10515600" cy="2951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b="1" dirty="0"/>
              <a:t>근신하라 깨어라 </a:t>
            </a:r>
            <a:endParaRPr lang="en-US" altLang="ko-KR" sz="3600" b="1" dirty="0"/>
          </a:p>
          <a:p>
            <a:pPr marL="0" indent="0">
              <a:buNone/>
            </a:pPr>
            <a:r>
              <a:rPr lang="ko-KR" altLang="en-US" sz="3600" b="1" dirty="0"/>
              <a:t>너희 대적 마귀가 우는 사자 같이 두루 다니며 </a:t>
            </a:r>
            <a:endParaRPr lang="en-US" altLang="ko-KR" sz="3600" b="1" dirty="0"/>
          </a:p>
          <a:p>
            <a:pPr marL="0" indent="0">
              <a:buNone/>
            </a:pPr>
            <a:r>
              <a:rPr lang="ko-KR" altLang="en-US" sz="3600" b="1" dirty="0"/>
              <a:t>삼킬 자를 </a:t>
            </a:r>
            <a:r>
              <a:rPr lang="ko-KR" altLang="en-US" sz="3600" b="1" dirty="0" err="1"/>
              <a:t>찾나니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57313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93973-8505-4E6F-891C-A83C39B1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rgbClr val="0070C0"/>
                </a:solidFill>
              </a:rPr>
              <a:t>하나님께서는 당신을 위해 무엇을 하십니까</a:t>
            </a:r>
            <a:r>
              <a:rPr lang="en-US" altLang="ko-KR" sz="4000" b="1" dirty="0">
                <a:solidFill>
                  <a:srgbClr val="0070C0"/>
                </a:solidFill>
              </a:rPr>
              <a:t>?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CABAA-38A4-4891-9545-8A3D3D246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데살로니가후서</a:t>
            </a:r>
            <a:r>
              <a:rPr lang="ko-KR" altLang="en-US" dirty="0"/>
              <a:t> </a:t>
            </a:r>
            <a:r>
              <a:rPr lang="en-US" altLang="ko-KR" dirty="0"/>
              <a:t>3:3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4000" b="1" dirty="0"/>
              <a:t>주는 </a:t>
            </a:r>
            <a:r>
              <a:rPr lang="ko-KR" altLang="en-US" sz="4000" b="1" dirty="0" err="1"/>
              <a:t>미쁘사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marL="0" indent="0">
              <a:buNone/>
            </a:pPr>
            <a:endParaRPr lang="en-US" altLang="ko-KR" sz="4000" b="1" dirty="0"/>
          </a:p>
          <a:p>
            <a:pPr marL="0" indent="0">
              <a:buNone/>
            </a:pPr>
            <a:r>
              <a:rPr lang="ko-KR" altLang="en-US" sz="4000" b="1" dirty="0"/>
              <a:t>너희를 굳건하게 하시고</a:t>
            </a:r>
            <a:endParaRPr lang="en-US" altLang="ko-KR" sz="4000" b="1" dirty="0"/>
          </a:p>
          <a:p>
            <a:pPr marL="0" indent="0">
              <a:buNone/>
            </a:pPr>
            <a:br>
              <a:rPr lang="en-US" altLang="ko-KR" sz="4000" b="1" dirty="0"/>
            </a:br>
            <a:r>
              <a:rPr lang="ko-KR" altLang="en-US" sz="4000" b="1" dirty="0"/>
              <a:t>악한 자에게서 </a:t>
            </a:r>
            <a:r>
              <a:rPr lang="ko-KR" altLang="en-US" sz="4000" b="1" dirty="0" err="1"/>
              <a:t>지키시리라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26301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BEA7C-F26E-4CDD-B7DB-3F1CA668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히브리서 </a:t>
            </a:r>
            <a:r>
              <a:rPr lang="en-US" altLang="ko-KR" sz="3600" b="1" dirty="0">
                <a:solidFill>
                  <a:srgbClr val="0070C0"/>
                </a:solidFill>
              </a:rPr>
              <a:t>4:15</a:t>
            </a:r>
            <a:r>
              <a:rPr lang="ko-KR" altLang="en-US" sz="3600" b="1" dirty="0">
                <a:solidFill>
                  <a:srgbClr val="0070C0"/>
                </a:solidFill>
              </a:rPr>
              <a:t>은 예수 그리스도에 대해서 무엇을 말해 주고 있습니까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0CD70-FA39-4B51-9AB4-4F0BC84BC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82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800" b="1" dirty="0"/>
              <a:t>우리에게 있는 대제사장은</a:t>
            </a:r>
            <a:endParaRPr lang="en-US" altLang="ko-KR" sz="4800" b="1" dirty="0"/>
          </a:p>
          <a:p>
            <a:pPr marL="0" indent="0">
              <a:buNone/>
            </a:pPr>
            <a:r>
              <a:rPr lang="ko-KR" altLang="en-US" sz="4800" b="1" dirty="0"/>
              <a:t>우리의 연약함을 동정하지 못하실 이가 아니요 </a:t>
            </a:r>
            <a:endParaRPr lang="en-US" altLang="ko-KR" sz="4800" b="1" dirty="0"/>
          </a:p>
          <a:p>
            <a:pPr marL="0" indent="0">
              <a:buNone/>
            </a:pPr>
            <a:r>
              <a:rPr lang="ko-KR" altLang="en-US" sz="4800" b="1" dirty="0"/>
              <a:t>모든 일에 우리와 똑같이</a:t>
            </a:r>
            <a:r>
              <a:rPr lang="ko-KR" altLang="en-US" sz="4800" b="1" i="1" dirty="0"/>
              <a:t> </a:t>
            </a:r>
            <a:r>
              <a:rPr lang="ko-KR" altLang="en-US" sz="4800" b="1" dirty="0"/>
              <a:t>시험을 받으신 </a:t>
            </a:r>
            <a:r>
              <a:rPr lang="ko-KR" altLang="en-US" sz="4800" b="1" dirty="0" err="1"/>
              <a:t>이로되</a:t>
            </a:r>
            <a:r>
              <a:rPr lang="ko-KR" altLang="en-US" sz="4800" b="1" dirty="0"/>
              <a:t> 죄는 </a:t>
            </a:r>
            <a:r>
              <a:rPr lang="ko-KR" altLang="en-US" sz="4800" b="1" dirty="0" err="1"/>
              <a:t>없으시니라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97725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6CF14-0BAE-4549-A04A-7EC499BB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9" y="162866"/>
            <a:ext cx="12099121" cy="796516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</a:rPr>
              <a:t>유혹이 </a:t>
            </a:r>
            <a:r>
              <a:rPr lang="ko-KR" altLang="en-US" sz="3600" b="1" dirty="0" err="1">
                <a:solidFill>
                  <a:srgbClr val="0070C0"/>
                </a:solidFill>
              </a:rPr>
              <a:t>올때</a:t>
            </a:r>
            <a:r>
              <a:rPr lang="ko-KR" altLang="en-US" sz="3600" b="1" dirty="0">
                <a:solidFill>
                  <a:srgbClr val="0070C0"/>
                </a:solidFill>
              </a:rPr>
              <a:t> 죄에 빠지지 않기 위해 </a:t>
            </a:r>
            <a:br>
              <a:rPr lang="en-US" altLang="ko-KR" sz="3600" b="1" dirty="0">
                <a:solidFill>
                  <a:srgbClr val="0070C0"/>
                </a:solidFill>
              </a:rPr>
            </a:br>
            <a:r>
              <a:rPr lang="ko-KR" altLang="en-US" sz="3600" b="1" dirty="0">
                <a:solidFill>
                  <a:srgbClr val="0070C0"/>
                </a:solidFill>
              </a:rPr>
              <a:t>당신이 </a:t>
            </a:r>
            <a:r>
              <a:rPr lang="ko-KR" altLang="en-US" sz="3600" b="1" dirty="0" err="1">
                <a:solidFill>
                  <a:srgbClr val="0070C0"/>
                </a:solidFill>
              </a:rPr>
              <a:t>할수</a:t>
            </a:r>
            <a:r>
              <a:rPr lang="ko-KR" altLang="en-US" sz="3600" b="1" dirty="0">
                <a:solidFill>
                  <a:srgbClr val="0070C0"/>
                </a:solidFill>
              </a:rPr>
              <a:t> 있는 일들은 무엇입니까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5686F-40CE-488B-901C-CDA23D5FC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390" y="1145943"/>
            <a:ext cx="10515600" cy="5549191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마태복음 </a:t>
            </a:r>
            <a:r>
              <a:rPr lang="en-US" altLang="ko-KR" dirty="0"/>
              <a:t>6:9,13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4500" b="1" dirty="0"/>
              <a:t>그러므로 너희는 이렇게 기도하라 </a:t>
            </a:r>
            <a:endParaRPr lang="en-US" altLang="ko-KR" sz="45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4500" b="1" dirty="0"/>
              <a:t>하늘에 계신 우리 아버지여 이름이 거룩히 여김을 </a:t>
            </a:r>
            <a:r>
              <a:rPr lang="ko-KR" altLang="en-US" sz="4500" b="1" dirty="0" err="1"/>
              <a:t>받으시오며</a:t>
            </a:r>
            <a:endParaRPr lang="ko-KR" altLang="en-US" sz="45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4500" b="1" dirty="0"/>
              <a:t>나라가 </a:t>
            </a:r>
            <a:r>
              <a:rPr lang="ko-KR" altLang="en-US" sz="4500" b="1" dirty="0" err="1"/>
              <a:t>임하시오며</a:t>
            </a:r>
            <a:r>
              <a:rPr lang="ko-KR" altLang="en-US" sz="4500" b="1" dirty="0"/>
              <a:t> 뜻이 하늘에서 이루어진 것 같이 땅에서도 </a:t>
            </a:r>
            <a:r>
              <a:rPr lang="ko-KR" altLang="en-US" sz="4500" b="1" dirty="0" err="1"/>
              <a:t>이루어지이다</a:t>
            </a:r>
            <a:endParaRPr lang="ko-KR" altLang="en-US" sz="45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4500" b="1" dirty="0"/>
              <a:t>오늘 우리에게 일용할 양식을 </a:t>
            </a:r>
            <a:r>
              <a:rPr lang="ko-KR" altLang="en-US" sz="4500" b="1" dirty="0" err="1"/>
              <a:t>주시옵고</a:t>
            </a:r>
            <a:endParaRPr lang="ko-KR" altLang="en-US" sz="45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4500" b="1" dirty="0"/>
              <a:t>우리가 우리에게 죄 지은 자를 사하여 준 것 같이 우리 죄를 사하여 </a:t>
            </a:r>
            <a:r>
              <a:rPr lang="ko-KR" altLang="en-US" sz="4500" b="1" dirty="0" err="1"/>
              <a:t>주시옵고</a:t>
            </a:r>
            <a:endParaRPr lang="ko-KR" altLang="en-US" sz="45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4500" b="1" dirty="0"/>
              <a:t>우리를 시험에 들게 하지 </a:t>
            </a:r>
            <a:r>
              <a:rPr lang="ko-KR" altLang="en-US" sz="4500" b="1" dirty="0" err="1"/>
              <a:t>마시옵고</a:t>
            </a:r>
            <a:r>
              <a:rPr lang="ko-KR" altLang="en-US" sz="4500" b="1" dirty="0"/>
              <a:t> 다만 악에서 </a:t>
            </a:r>
            <a:r>
              <a:rPr lang="ko-KR" altLang="en-US" sz="4500" b="1" dirty="0" err="1"/>
              <a:t>구하시옵소서</a:t>
            </a:r>
            <a:r>
              <a:rPr lang="ko-KR" altLang="en-US" sz="4500" b="1" dirty="0"/>
              <a:t> </a:t>
            </a:r>
            <a:endParaRPr lang="en-US" altLang="ko-KR" sz="45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4500" b="1" dirty="0"/>
              <a:t>나라와 권세와 영광이 아버지께 영원히 있사옵나이다 아멘</a:t>
            </a:r>
            <a:endParaRPr lang="en-US" altLang="ko-KR" sz="4500" b="1" dirty="0"/>
          </a:p>
          <a:p>
            <a:pPr marL="0" indent="0">
              <a:lnSpc>
                <a:spcPct val="120000"/>
              </a:lnSpc>
              <a:buNone/>
            </a:pPr>
            <a:endParaRPr lang="en-US" altLang="ko-KR" sz="4500" b="1" dirty="0"/>
          </a:p>
          <a:p>
            <a:pPr>
              <a:lnSpc>
                <a:spcPct val="120000"/>
              </a:lnSpc>
            </a:pPr>
            <a:r>
              <a:rPr lang="ko-KR" altLang="en-US" dirty="0"/>
              <a:t>시편</a:t>
            </a:r>
            <a:r>
              <a:rPr lang="en-US" altLang="ko-KR" dirty="0"/>
              <a:t>119,9,11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4200" b="1" dirty="0"/>
              <a:t>청년이 무엇으로 그의 행실을 깨끗하게 </a:t>
            </a:r>
            <a:r>
              <a:rPr lang="ko-KR" altLang="en-US" sz="4200" b="1" dirty="0" err="1"/>
              <a:t>하리이까</a:t>
            </a:r>
            <a:r>
              <a:rPr lang="ko-KR" altLang="en-US" sz="4200" b="1" dirty="0"/>
              <a:t> 주의 말씀만 지킬 </a:t>
            </a:r>
            <a:r>
              <a:rPr lang="ko-KR" altLang="en-US" sz="4200" b="1" dirty="0" err="1"/>
              <a:t>따름이니이다</a:t>
            </a:r>
            <a:endParaRPr lang="ko-KR" altLang="en-US" sz="4200" b="1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4200" b="1" dirty="0"/>
              <a:t>내가 주께 범죄하지 아니하려 하여 주의 말씀을 내 마음에 </a:t>
            </a:r>
            <a:r>
              <a:rPr lang="ko-KR" altLang="en-US" sz="4200" b="1" dirty="0" err="1"/>
              <a:t>두었나이다</a:t>
            </a:r>
            <a:endParaRPr lang="en-US" altLang="ko-KR" sz="4200" b="1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5819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6C08D-C082-4674-9ADF-F7092B695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43" y="1291148"/>
            <a:ext cx="11808711" cy="544715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요한일서 </a:t>
            </a:r>
            <a:r>
              <a:rPr lang="en-US" altLang="ko-KR" sz="2400" dirty="0"/>
              <a:t>5:4-5</a:t>
            </a:r>
          </a:p>
          <a:p>
            <a:pPr marL="0" indent="0" algn="l">
              <a:lnSpc>
                <a:spcPct val="110000"/>
              </a:lnSpc>
              <a:buNone/>
            </a:pPr>
            <a:r>
              <a:rPr lang="ko-KR" altLang="en-US" sz="2400" b="1" i="0" dirty="0">
                <a:solidFill>
                  <a:srgbClr val="202020"/>
                </a:solidFill>
                <a:effectLst/>
                <a:latin typeface="Nanum Gothic,굴림,seoul,helvetica"/>
              </a:rPr>
              <a:t>무릇 </a:t>
            </a:r>
            <a:r>
              <a:rPr lang="ko-KR" altLang="en-US" sz="2400" b="1" i="0" dirty="0" err="1">
                <a:solidFill>
                  <a:srgbClr val="202020"/>
                </a:solidFill>
                <a:effectLst/>
                <a:latin typeface="Nanum Gothic,굴림,seoul,helvetica"/>
              </a:rPr>
              <a:t>하나님께로부터</a:t>
            </a:r>
            <a:r>
              <a:rPr lang="ko-KR" altLang="en-US" sz="2400" b="1" i="0" dirty="0">
                <a:solidFill>
                  <a:srgbClr val="202020"/>
                </a:solidFill>
                <a:effectLst/>
                <a:latin typeface="Nanum Gothic,굴림,seoul,helvetica"/>
              </a:rPr>
              <a:t> 난 자마다 세상을 </a:t>
            </a:r>
            <a:r>
              <a:rPr lang="ko-KR" altLang="en-US" sz="2400" b="1" i="0" dirty="0" err="1">
                <a:solidFill>
                  <a:srgbClr val="202020"/>
                </a:solidFill>
                <a:effectLst/>
                <a:latin typeface="Nanum Gothic,굴림,seoul,helvetica"/>
              </a:rPr>
              <a:t>이기느니라</a:t>
            </a:r>
            <a:r>
              <a:rPr lang="ko-KR" altLang="en-US" sz="2400" b="1" i="0" dirty="0">
                <a:solidFill>
                  <a:srgbClr val="202020"/>
                </a:solidFill>
                <a:effectLst/>
                <a:latin typeface="Nanum Gothic,굴림,seoul,helvetica"/>
              </a:rPr>
              <a:t> 세상을 이기는 승리는 이것이니 우리의 </a:t>
            </a:r>
            <a:r>
              <a:rPr lang="ko-KR" altLang="en-US" sz="2400" b="1" i="0" dirty="0" err="1">
                <a:solidFill>
                  <a:srgbClr val="202020"/>
                </a:solidFill>
                <a:effectLst/>
                <a:latin typeface="Nanum Gothic,굴림,seoul,helvetica"/>
              </a:rPr>
              <a:t>믿음이니라</a:t>
            </a:r>
            <a:endParaRPr lang="ko-KR" altLang="en-US" sz="2400" b="0" i="0" dirty="0">
              <a:solidFill>
                <a:srgbClr val="556777"/>
              </a:solidFill>
              <a:effectLst/>
              <a:latin typeface="Nanum Gothic,굴림,seoul,helvetica"/>
            </a:endParaRPr>
          </a:p>
          <a:p>
            <a:pPr marL="0" indent="0" algn="l">
              <a:lnSpc>
                <a:spcPct val="110000"/>
              </a:lnSpc>
              <a:buNone/>
            </a:pPr>
            <a:r>
              <a:rPr lang="ko-KR" altLang="en-US" sz="2400" b="1" i="0" dirty="0">
                <a:solidFill>
                  <a:srgbClr val="202020"/>
                </a:solidFill>
                <a:effectLst/>
                <a:latin typeface="Nanum Gothic,굴림,seoul,helvetica"/>
              </a:rPr>
              <a:t>예수께서 하나님의 아들이심을 믿는 자가 아니면 세상을 이기는 자가 누구냐</a:t>
            </a:r>
            <a:endParaRPr lang="en-US" altLang="ko-KR" sz="2400" b="1" i="0" dirty="0">
              <a:solidFill>
                <a:srgbClr val="202020"/>
              </a:solidFill>
              <a:effectLst/>
              <a:latin typeface="Nanum Gothic,굴림,seoul,helvetica"/>
            </a:endParaRPr>
          </a:p>
          <a:p>
            <a:pPr marL="0" indent="0" algn="l">
              <a:lnSpc>
                <a:spcPct val="110000"/>
              </a:lnSpc>
              <a:buNone/>
            </a:pPr>
            <a:endParaRPr lang="ko-KR" altLang="en-US" sz="2400" b="0" i="0" dirty="0">
              <a:solidFill>
                <a:srgbClr val="556777"/>
              </a:solidFill>
              <a:effectLst/>
              <a:latin typeface="Nanum Gothic,굴림,seoul,helvetica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/>
              <a:t>히브리서 </a:t>
            </a:r>
            <a:r>
              <a:rPr lang="en-US" altLang="ko-KR" sz="2400" dirty="0"/>
              <a:t>4:16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400" b="1" dirty="0"/>
              <a:t>그러므로 우리는 긍휼하심을 받고 때를 따라 돕는 은혜를 얻기 위하여 은혜의 보좌 앞에 담대히 나아갈 </a:t>
            </a:r>
            <a:r>
              <a:rPr lang="ko-KR" altLang="en-US" sz="2400" b="1" dirty="0" err="1"/>
              <a:t>것이니라</a:t>
            </a:r>
            <a:endParaRPr lang="en-US" altLang="ko-KR" sz="2400" b="1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2400" b="1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야고보서 </a:t>
            </a:r>
            <a:r>
              <a:rPr lang="en-US" altLang="ko-KR" sz="2400" dirty="0"/>
              <a:t>4:7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2400" b="1" i="0" dirty="0" err="1">
                <a:solidFill>
                  <a:srgbClr val="202020"/>
                </a:solidFill>
                <a:effectLst/>
                <a:latin typeface="Nanum Gothic,굴림,seoul,helvetica"/>
              </a:rPr>
              <a:t>그런즉</a:t>
            </a:r>
            <a:r>
              <a:rPr lang="ko-KR" altLang="en-US" sz="2400" b="1" i="0" dirty="0">
                <a:solidFill>
                  <a:srgbClr val="202020"/>
                </a:solidFill>
                <a:effectLst/>
                <a:latin typeface="Nanum Gothic,굴림,seoul,helvetica"/>
              </a:rPr>
              <a:t> 너희는 하나님께 </a:t>
            </a:r>
            <a:r>
              <a:rPr lang="ko-KR" altLang="en-US" sz="2400" b="1" i="0" dirty="0" err="1">
                <a:solidFill>
                  <a:srgbClr val="202020"/>
                </a:solidFill>
                <a:effectLst/>
                <a:latin typeface="Nanum Gothic,굴림,seoul,helvetica"/>
              </a:rPr>
              <a:t>복종할지어다</a:t>
            </a:r>
            <a:r>
              <a:rPr lang="ko-KR" altLang="en-US" sz="2400" b="1" i="0" dirty="0">
                <a:solidFill>
                  <a:srgbClr val="202020"/>
                </a:solidFill>
                <a:effectLst/>
                <a:latin typeface="Nanum Gothic,굴림,seoul,helvetica"/>
              </a:rPr>
              <a:t> 마귀를 대적하라 그리하면 너희를 피하리라</a:t>
            </a:r>
            <a:endParaRPr lang="ko-KR" altLang="en-US" sz="2400" b="0" i="0" dirty="0">
              <a:solidFill>
                <a:srgbClr val="556777"/>
              </a:solidFill>
              <a:effectLst/>
              <a:latin typeface="Nanum Gothic,굴림,seoul,helvetica"/>
            </a:endParaRPr>
          </a:p>
          <a:p>
            <a:endParaRPr lang="ko-KR" altLang="en-US" sz="2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3F78A3D-53D4-4B0C-A184-E7EBC8B5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9" y="162866"/>
            <a:ext cx="12099121" cy="796516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</a:rPr>
              <a:t>유혹이 </a:t>
            </a:r>
            <a:r>
              <a:rPr lang="ko-KR" altLang="en-US" sz="3600" b="1" dirty="0" err="1">
                <a:solidFill>
                  <a:srgbClr val="0070C0"/>
                </a:solidFill>
              </a:rPr>
              <a:t>올때</a:t>
            </a:r>
            <a:r>
              <a:rPr lang="ko-KR" altLang="en-US" sz="3600" b="1" dirty="0">
                <a:solidFill>
                  <a:srgbClr val="0070C0"/>
                </a:solidFill>
              </a:rPr>
              <a:t> 죄에 빠지지 않기 위해 </a:t>
            </a:r>
            <a:br>
              <a:rPr lang="en-US" altLang="ko-KR" sz="3600" b="1" dirty="0">
                <a:solidFill>
                  <a:srgbClr val="0070C0"/>
                </a:solidFill>
              </a:rPr>
            </a:br>
            <a:r>
              <a:rPr lang="ko-KR" altLang="en-US" sz="3600" b="1" dirty="0">
                <a:solidFill>
                  <a:srgbClr val="0070C0"/>
                </a:solidFill>
              </a:rPr>
              <a:t>당신이 </a:t>
            </a:r>
            <a:r>
              <a:rPr lang="ko-KR" altLang="en-US" sz="3600" b="1" dirty="0" err="1">
                <a:solidFill>
                  <a:srgbClr val="0070C0"/>
                </a:solidFill>
              </a:rPr>
              <a:t>할수</a:t>
            </a:r>
            <a:r>
              <a:rPr lang="ko-KR" altLang="en-US" sz="3600" b="1" dirty="0">
                <a:solidFill>
                  <a:srgbClr val="0070C0"/>
                </a:solidFill>
              </a:rPr>
              <a:t> 있는 일들은 무엇입니까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29" y="260649"/>
            <a:ext cx="1186953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3600" b="1" dirty="0">
                <a:latin typeface="+mj-ea"/>
                <a:ea typeface="+mj-ea"/>
              </a:rPr>
              <a:t>1</a:t>
            </a:r>
            <a:r>
              <a:rPr lang="ko-KR" altLang="en-US" sz="3600" b="1" dirty="0">
                <a:latin typeface="+mj-ea"/>
                <a:ea typeface="+mj-ea"/>
              </a:rPr>
              <a:t>과 구원의 확신</a:t>
            </a:r>
            <a:endParaRPr lang="en-US" altLang="ko-KR" sz="3600" b="1" dirty="0">
              <a:latin typeface="+mj-ea"/>
              <a:ea typeface="+mj-ea"/>
            </a:endParaRPr>
          </a:p>
          <a:p>
            <a:pPr algn="ctr" fontAlgn="base"/>
            <a:endParaRPr lang="en-US" altLang="ko-KR" sz="4400" b="1" dirty="0">
              <a:latin typeface="+mj-ea"/>
              <a:ea typeface="+mj-ea"/>
            </a:endParaRPr>
          </a:p>
          <a:p>
            <a:pPr fontAlgn="base"/>
            <a:r>
              <a:rPr lang="ko-KR" altLang="en-US" sz="4000" b="1" dirty="0">
                <a:latin typeface="+mj-ea"/>
                <a:ea typeface="+mj-ea"/>
              </a:rPr>
              <a:t>또 증거는 이것이니 하나님이 우리에게 영생을 주신 것과 이 생명이 그의 아들 안에 있는 그것이니라</a:t>
            </a:r>
          </a:p>
          <a:p>
            <a:pPr fontAlgn="base"/>
            <a:r>
              <a:rPr lang="ko-KR" altLang="en-US" sz="4000" b="1" dirty="0">
                <a:latin typeface="+mj-ea"/>
                <a:ea typeface="+mj-ea"/>
              </a:rPr>
              <a:t>아들이 있는 자에게는 생명이 있고 하나님의 아들이 없는 자에게는 생명이 </a:t>
            </a:r>
            <a:r>
              <a:rPr lang="ko-KR" altLang="en-US" sz="4000" b="1" dirty="0" err="1">
                <a:latin typeface="+mj-ea"/>
                <a:ea typeface="+mj-ea"/>
              </a:rPr>
              <a:t>없느니라</a:t>
            </a:r>
            <a:r>
              <a:rPr lang="ko-KR" altLang="en-US" sz="4000" b="1" dirty="0">
                <a:latin typeface="+mj-ea"/>
                <a:ea typeface="+mj-ea"/>
              </a:rPr>
              <a:t> </a:t>
            </a:r>
            <a:endParaRPr lang="en-US" altLang="ko-KR" sz="4000" dirty="0">
              <a:latin typeface="+mj-ea"/>
              <a:ea typeface="+mj-ea"/>
            </a:endParaRPr>
          </a:p>
          <a:p>
            <a:pPr algn="ctr" fontAlgn="base"/>
            <a:br>
              <a:rPr lang="en-US" altLang="ko-KR" sz="3600" dirty="0">
                <a:latin typeface="+mj-ea"/>
                <a:ea typeface="+mj-ea"/>
              </a:rPr>
            </a:br>
            <a:r>
              <a:rPr lang="en-US" altLang="ko-KR" sz="3600" dirty="0">
                <a:latin typeface="+mj-ea"/>
                <a:ea typeface="+mj-ea"/>
              </a:rPr>
              <a:t>(</a:t>
            </a:r>
            <a:r>
              <a:rPr lang="ko-KR" altLang="en-US" sz="3600" dirty="0">
                <a:latin typeface="+mj-ea"/>
                <a:ea typeface="+mj-ea"/>
              </a:rPr>
              <a:t>요한일서 </a:t>
            </a:r>
            <a:r>
              <a:rPr lang="en-US" altLang="ko-KR" sz="3600" dirty="0">
                <a:latin typeface="+mj-ea"/>
                <a:ea typeface="+mj-ea"/>
              </a:rPr>
              <a:t>5:11–12)</a:t>
            </a: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6078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내용 개체 틀 25" descr="텍스트, 사진, 전면이(가) 표시된 사진&#10;&#10;자동 생성된 설명">
            <a:extLst>
              <a:ext uri="{FF2B5EF4-FFF2-40B4-BE49-F238E27FC236}">
                <a16:creationId xmlns:a16="http://schemas.microsoft.com/office/drawing/2014/main" id="{DAF11EEE-827C-4030-AED4-CC4669F08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99" y="321734"/>
            <a:ext cx="2905170" cy="290517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ECE586A-1E54-4C79-9EFB-BB2505F75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42" b="-1"/>
          <a:stretch/>
        </p:blipFill>
        <p:spPr>
          <a:xfrm>
            <a:off x="904296" y="3631096"/>
            <a:ext cx="4532573" cy="2760560"/>
          </a:xfrm>
          <a:prstGeom prst="rect">
            <a:avLst/>
          </a:prstGeom>
        </p:spPr>
      </p:pic>
      <p:sp>
        <p:nvSpPr>
          <p:cNvPr id="59" name="Rectangle 4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0EDFF5-48CC-47C0-94EF-FBDCC6C79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" r="-1" b="-1"/>
          <a:stretch/>
        </p:blipFill>
        <p:spPr>
          <a:xfrm>
            <a:off x="6542874" y="321734"/>
            <a:ext cx="4957084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62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ECD6B-01AB-4E77-83A2-43235B3A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B93F0-3713-4869-B64C-934E956D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67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5CF6C-B2B2-4C92-9D82-2C1C71AF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                 </a:t>
            </a:r>
            <a:r>
              <a:rPr lang="ko-KR" altLang="en-US" b="1" dirty="0"/>
              <a:t>인도의 확신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9A50-7865-4C39-913F-AF4717D2C9E5}"/>
              </a:ext>
            </a:extLst>
          </p:cNvPr>
          <p:cNvSpPr txBox="1"/>
          <p:nvPr/>
        </p:nvSpPr>
        <p:spPr>
          <a:xfrm>
            <a:off x="365760" y="180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4</a:t>
            </a:r>
            <a:r>
              <a:rPr lang="ko-KR" altLang="en-US" sz="2000" b="1" dirty="0"/>
              <a:t>주차 주제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endParaRPr lang="ko-KR" altLang="en-US" sz="2000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B20510F0-3BE6-46DA-B6DA-74886D545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02" y="1626036"/>
            <a:ext cx="6991643" cy="4300236"/>
          </a:xfrm>
        </p:spPr>
      </p:pic>
    </p:spTree>
    <p:extLst>
      <p:ext uri="{BB962C8B-B14F-4D97-AF65-F5344CB8AC3E}">
        <p14:creationId xmlns:p14="http://schemas.microsoft.com/office/powerpoint/2010/main" val="3080860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4361" y="260649"/>
            <a:ext cx="11099321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4400" b="1" dirty="0">
                <a:latin typeface="+mj-ea"/>
                <a:ea typeface="+mj-ea"/>
              </a:rPr>
              <a:t>5</a:t>
            </a:r>
            <a:r>
              <a:rPr lang="ko-KR" altLang="en-US" sz="4400" b="1" dirty="0">
                <a:latin typeface="+mj-ea"/>
                <a:ea typeface="+mj-ea"/>
              </a:rPr>
              <a:t>과 인도의 확신</a:t>
            </a:r>
            <a:endParaRPr lang="en-US" altLang="ko-KR" sz="4400" b="1" dirty="0">
              <a:latin typeface="+mj-ea"/>
              <a:ea typeface="+mj-ea"/>
            </a:endParaRPr>
          </a:p>
          <a:p>
            <a:pPr algn="ctr" fontAlgn="base"/>
            <a:endParaRPr lang="en-US" altLang="ko-KR" sz="4400" b="1" dirty="0">
              <a:latin typeface="+mj-ea"/>
              <a:ea typeface="+mj-ea"/>
            </a:endParaRPr>
          </a:p>
          <a:p>
            <a:pPr fontAlgn="base"/>
            <a:r>
              <a:rPr lang="ko-KR" altLang="en-US" sz="4000" b="1" dirty="0"/>
              <a:t>너는 마음을 다하여 여호와를 신뢰하고 네 명철을 의지하지 말라 </a:t>
            </a:r>
          </a:p>
          <a:p>
            <a:pPr fontAlgn="base"/>
            <a:r>
              <a:rPr lang="ko-KR" altLang="en-US" sz="4000" b="1" dirty="0"/>
              <a:t>너는 범사에 그를 인정하라 그리하면 네 길을 지도하시리라 </a:t>
            </a:r>
          </a:p>
          <a:p>
            <a:pPr fontAlgn="base"/>
            <a:endParaRPr lang="en-US" altLang="ko-KR" sz="4000" dirty="0">
              <a:latin typeface="+mj-ea"/>
              <a:ea typeface="+mj-ea"/>
            </a:endParaRPr>
          </a:p>
          <a:p>
            <a:pPr algn="ctr" fontAlgn="base"/>
            <a:r>
              <a:rPr lang="en-US" altLang="ko-KR" sz="4000" dirty="0">
                <a:latin typeface="+mj-ea"/>
                <a:ea typeface="+mj-ea"/>
              </a:rPr>
              <a:t>(</a:t>
            </a:r>
            <a:r>
              <a:rPr lang="ko-KR" altLang="en-US" sz="4000" dirty="0"/>
              <a:t>잠언 </a:t>
            </a:r>
            <a:r>
              <a:rPr lang="en-US" altLang="ko-KR" sz="4000" dirty="0"/>
              <a:t>3:5-6</a:t>
            </a:r>
            <a:r>
              <a:rPr lang="en-US" altLang="ko-KR" sz="4000" dirty="0">
                <a:latin typeface="+mj-ea"/>
                <a:ea typeface="+mj-ea"/>
              </a:rPr>
              <a:t>)</a:t>
            </a:r>
            <a:endParaRPr lang="ko-KR" altLang="en-US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1423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73B1A-EBA0-4859-8A13-B369A436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rgbClr val="0070C0"/>
                </a:solidFill>
              </a:rPr>
              <a:t>당신이 해야 할</a:t>
            </a:r>
            <a:r>
              <a:rPr lang="en-US" altLang="ko-KR" sz="4000" b="1" dirty="0">
                <a:solidFill>
                  <a:srgbClr val="0070C0"/>
                </a:solidFill>
              </a:rPr>
              <a:t> </a:t>
            </a:r>
            <a:r>
              <a:rPr lang="ko-KR" altLang="en-US" sz="4000" b="1" dirty="0">
                <a:solidFill>
                  <a:srgbClr val="0070C0"/>
                </a:solidFill>
              </a:rPr>
              <a:t>세가지는 무엇입니까</a:t>
            </a:r>
            <a:r>
              <a:rPr lang="en-US" altLang="ko-KR" sz="4000" b="1" dirty="0">
                <a:solidFill>
                  <a:srgbClr val="0070C0"/>
                </a:solidFill>
              </a:rPr>
              <a:t>?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86C712-0061-4468-8E36-A0F957564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그렇게 </a:t>
            </a:r>
            <a:r>
              <a:rPr lang="ko-KR" altLang="en-US" dirty="0" err="1">
                <a:solidFill>
                  <a:srgbClr val="0070C0"/>
                </a:solidFill>
              </a:rPr>
              <a:t>할때</a:t>
            </a:r>
            <a:r>
              <a:rPr lang="ko-KR" altLang="en-US" dirty="0">
                <a:solidFill>
                  <a:srgbClr val="0070C0"/>
                </a:solidFill>
              </a:rPr>
              <a:t> 당신에게 무엇이 약속되어 있습니까</a:t>
            </a:r>
            <a:r>
              <a:rPr lang="en-US" altLang="ko-KR" dirty="0">
                <a:solidFill>
                  <a:srgbClr val="0070C0"/>
                </a:solidFill>
              </a:rPr>
              <a:t>?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D9E63-AF1F-446F-ADBB-951BAA0F7A28}"/>
              </a:ext>
            </a:extLst>
          </p:cNvPr>
          <p:cNvSpPr txBox="1"/>
          <p:nvPr/>
        </p:nvSpPr>
        <p:spPr>
          <a:xfrm>
            <a:off x="2056014" y="2924432"/>
            <a:ext cx="83016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3200" b="1" dirty="0"/>
              <a:t>1. </a:t>
            </a:r>
            <a:r>
              <a:rPr lang="ko-KR" altLang="en-US" sz="3200" b="1" dirty="0"/>
              <a:t>너는 마음을 다하여 여호와를 신뢰하고 </a:t>
            </a:r>
            <a:endParaRPr lang="en-US" altLang="ko-KR" sz="3200" b="1" dirty="0"/>
          </a:p>
          <a:p>
            <a:pPr fontAlgn="base"/>
            <a:r>
              <a:rPr lang="en-US" altLang="ko-KR" sz="3200" b="1" dirty="0"/>
              <a:t>2. </a:t>
            </a:r>
            <a:r>
              <a:rPr lang="ko-KR" altLang="en-US" sz="3200" b="1" dirty="0"/>
              <a:t>네 명철을 의지하지 말라 </a:t>
            </a:r>
          </a:p>
          <a:p>
            <a:pPr fontAlgn="base"/>
            <a:r>
              <a:rPr lang="en-US" altLang="ko-KR" sz="3200" b="1" dirty="0"/>
              <a:t>3. </a:t>
            </a:r>
            <a:r>
              <a:rPr lang="ko-KR" altLang="en-US" sz="3200" b="1" dirty="0"/>
              <a:t>너는 범사에 그를 인정하라 </a:t>
            </a:r>
            <a:endParaRPr lang="en-US" altLang="ko-KR" sz="3200" b="1" dirty="0"/>
          </a:p>
          <a:p>
            <a:pPr fontAlgn="base"/>
            <a:endParaRPr lang="en-US" altLang="ko-KR" sz="3200" b="1" dirty="0"/>
          </a:p>
          <a:p>
            <a:pPr fontAlgn="base"/>
            <a:r>
              <a:rPr lang="ko-KR" altLang="en-US" sz="3200" b="1" dirty="0"/>
              <a:t>그리하면 네 길을 지도하시리라 </a:t>
            </a:r>
          </a:p>
        </p:txBody>
      </p:sp>
    </p:spTree>
    <p:extLst>
      <p:ext uri="{BB962C8B-B14F-4D97-AF65-F5344CB8AC3E}">
        <p14:creationId xmlns:p14="http://schemas.microsoft.com/office/powerpoint/2010/main" val="1849075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내용 개체 틀 4" descr="책, 텍스트이(가) 표시된 사진&#10;&#10;자동 생성된 설명">
            <a:extLst>
              <a:ext uri="{FF2B5EF4-FFF2-40B4-BE49-F238E27FC236}">
                <a16:creationId xmlns:a16="http://schemas.microsoft.com/office/drawing/2014/main" id="{440F06C8-8F74-4702-843E-188C44B34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984500"/>
            <a:ext cx="5676900" cy="2921000"/>
          </a:xfrm>
        </p:spPr>
      </p:pic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D04A1E58-4CBD-412D-AECD-4B576EB827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 r="1" b="18358"/>
          <a:stretch/>
        </p:blipFill>
        <p:spPr>
          <a:xfrm>
            <a:off x="6769100" y="2984500"/>
            <a:ext cx="4356100" cy="2921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E9AC236-59CC-48C7-AC93-A3B55C61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>
                <a:solidFill>
                  <a:srgbClr val="FFFFFF"/>
                </a:solidFill>
              </a:rPr>
              <a:t>왜 이런 말을 했을까</a:t>
            </a:r>
            <a:r>
              <a:rPr lang="en-US" altLang="ko-KR" sz="4000" b="1">
                <a:solidFill>
                  <a:srgbClr val="FFFFFF"/>
                </a:solidFill>
              </a:rPr>
              <a:t>? </a:t>
            </a:r>
            <a:r>
              <a:rPr lang="ko-KR" altLang="en-US" sz="4000" b="1">
                <a:solidFill>
                  <a:srgbClr val="FFFFFF"/>
                </a:solidFill>
              </a:rPr>
              <a:t>노예인가</a:t>
            </a:r>
            <a:r>
              <a:rPr lang="en-US" altLang="ko-KR" sz="4000" b="1">
                <a:solidFill>
                  <a:srgbClr val="FFFFFF"/>
                </a:solidFill>
              </a:rPr>
              <a:t>?</a:t>
            </a:r>
            <a:endParaRPr lang="ko-KR" altLang="en-US" sz="4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647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B0B20-AF95-4E5F-AB2A-19ABEA13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하나님께서 당신을 위하여 해주시리라고 </a:t>
            </a:r>
            <a:br>
              <a:rPr lang="en-US" altLang="ko-KR" sz="3600" b="1" dirty="0">
                <a:solidFill>
                  <a:srgbClr val="0070C0"/>
                </a:solidFill>
              </a:rPr>
            </a:br>
            <a:r>
              <a:rPr lang="ko-KR" altLang="en-US" sz="3600" b="1" dirty="0" err="1">
                <a:solidFill>
                  <a:srgbClr val="0070C0"/>
                </a:solidFill>
              </a:rPr>
              <a:t>믿을수</a:t>
            </a:r>
            <a:r>
              <a:rPr lang="ko-KR" altLang="en-US" sz="3600" b="1" dirty="0">
                <a:solidFill>
                  <a:srgbClr val="0070C0"/>
                </a:solidFill>
              </a:rPr>
              <a:t> 있는 것은 무엇입니까</a:t>
            </a:r>
            <a:r>
              <a:rPr lang="en-US" altLang="ko-KR" sz="3600" b="1" dirty="0">
                <a:solidFill>
                  <a:srgbClr val="0070C0"/>
                </a:solidFill>
              </a:rPr>
              <a:t>? 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7D15E-C2DB-472E-926C-2FDA2647E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시편 </a:t>
            </a:r>
            <a:r>
              <a:rPr lang="en-US" altLang="ko-KR" dirty="0"/>
              <a:t>32:8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7333D-E181-4FEF-806D-EBC04A33C099}"/>
              </a:ext>
            </a:extLst>
          </p:cNvPr>
          <p:cNvSpPr txBox="1"/>
          <p:nvPr/>
        </p:nvSpPr>
        <p:spPr>
          <a:xfrm>
            <a:off x="454429" y="2637533"/>
            <a:ext cx="111556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/>
              <a:t>이로 말미암아 모든 경건한 자는 주를 만날 기회를 얻어서 주께 </a:t>
            </a:r>
            <a:r>
              <a:rPr lang="ko-KR" altLang="en-US" sz="3200" dirty="0" err="1"/>
              <a:t>기도할지라</a:t>
            </a:r>
            <a:r>
              <a:rPr lang="ko-KR" altLang="en-US" sz="3200" dirty="0"/>
              <a:t> 진실로 홍수가 범람할지라도 그에게 미치지 </a:t>
            </a:r>
            <a:r>
              <a:rPr lang="ko-KR" altLang="en-US" sz="3200" dirty="0" err="1"/>
              <a:t>못하리이다</a:t>
            </a:r>
            <a:endParaRPr lang="ko-KR" altLang="en-US" sz="3200" dirty="0"/>
          </a:p>
          <a:p>
            <a:r>
              <a:rPr lang="ko-KR" altLang="en-US" sz="3200" dirty="0"/>
              <a:t>주는 나의 </a:t>
            </a:r>
            <a:r>
              <a:rPr lang="ko-KR" altLang="en-US" sz="3200" dirty="0" err="1"/>
              <a:t>은신처이오니</a:t>
            </a:r>
            <a:r>
              <a:rPr lang="ko-KR" altLang="en-US" sz="3200" dirty="0"/>
              <a:t> 환난에서 나를 보호하시고 구원의 노래로 나를 </a:t>
            </a:r>
            <a:r>
              <a:rPr lang="ko-KR" altLang="en-US" sz="3200" dirty="0" err="1"/>
              <a:t>두르시리이다</a:t>
            </a:r>
            <a:r>
              <a:rPr lang="ko-KR" altLang="en-US" sz="3200" dirty="0"/>
              <a:t> （셀라）</a:t>
            </a:r>
          </a:p>
          <a:p>
            <a:r>
              <a:rPr lang="ko-KR" altLang="en-US" sz="3200" b="1" dirty="0"/>
              <a:t>내가 네 갈 길을 가르쳐 보이고 너를 주목하여 </a:t>
            </a:r>
            <a:r>
              <a:rPr lang="ko-KR" altLang="en-US" sz="3200" b="1" dirty="0" err="1"/>
              <a:t>훈계하리로다</a:t>
            </a:r>
            <a:endParaRPr lang="ko-KR" alt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F9E6D-7342-4809-B782-EBD57D02DFE9}"/>
              </a:ext>
            </a:extLst>
          </p:cNvPr>
          <p:cNvSpPr txBox="1"/>
          <p:nvPr/>
        </p:nvSpPr>
        <p:spPr>
          <a:xfrm>
            <a:off x="69012" y="-42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Why?</a:t>
            </a:r>
            <a:r>
              <a:rPr lang="ko-KR" altLang="en-US" b="1" dirty="0"/>
              <a:t> </a:t>
            </a:r>
            <a:r>
              <a:rPr lang="ko-KR" altLang="en-US" sz="1800" b="1" dirty="0"/>
              <a:t>너는 마음을 다하여 여호와를 신뢰하고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174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E217EB-D3B6-4241-A83E-4DFB7A8DE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1" r="2396" b="-1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1026" name="Picture 2" descr="유로저널 - 김혜성 사회칼럼 - 두 갈래길에서">
            <a:extLst>
              <a:ext uri="{FF2B5EF4-FFF2-40B4-BE49-F238E27FC236}">
                <a16:creationId xmlns:a16="http://schemas.microsoft.com/office/drawing/2014/main" id="{0510CF3A-CCF8-48B2-A39E-5A4128632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r="4170" b="-1"/>
          <a:stretch/>
        </p:blipFill>
        <p:spPr bwMode="auto"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내용 개체 틀 4" descr="사람, 젊은, 쥐고있는, 사진이(가) 표시된 사진&#10;&#10;자동 생성된 설명">
            <a:extLst>
              <a:ext uri="{FF2B5EF4-FFF2-40B4-BE49-F238E27FC236}">
                <a16:creationId xmlns:a16="http://schemas.microsoft.com/office/drawing/2014/main" id="{1ADDEF90-92B9-4394-B002-E8888F58B6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7" r="5292" b="-3"/>
          <a:stretch/>
        </p:blipFill>
        <p:spPr>
          <a:xfrm>
            <a:off x="6290365" y="10"/>
            <a:ext cx="5258168" cy="3104198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5E9C0A82-7104-405D-9795-FB2D6A909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047227"/>
            <a:ext cx="4614930" cy="25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1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984B4-F5E5-422D-96C4-C006A47F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rgbClr val="0070C0"/>
                </a:solidFill>
              </a:rPr>
              <a:t>로마서 </a:t>
            </a:r>
            <a:r>
              <a:rPr lang="en-US" altLang="ko-KR" sz="4000" b="1" dirty="0">
                <a:solidFill>
                  <a:srgbClr val="0070C0"/>
                </a:solidFill>
              </a:rPr>
              <a:t>12:1-2</a:t>
            </a:r>
            <a:r>
              <a:rPr lang="ko-KR" altLang="en-US" sz="4000" b="1" dirty="0">
                <a:solidFill>
                  <a:srgbClr val="0070C0"/>
                </a:solidFill>
              </a:rPr>
              <a:t>절을 읽으십시오</a:t>
            </a:r>
            <a:r>
              <a:rPr lang="en-US" altLang="ko-KR" sz="4000" b="1" dirty="0">
                <a:solidFill>
                  <a:srgbClr val="0070C0"/>
                </a:solidFill>
              </a:rPr>
              <a:t>. </a:t>
            </a:r>
            <a:endParaRPr lang="ko-KR" altLang="en-US" sz="40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FC199-9BB3-47E8-BC86-EF926521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3589" cy="4351338"/>
          </a:xfrm>
        </p:spPr>
        <p:txBody>
          <a:bodyPr/>
          <a:lstStyle/>
          <a:p>
            <a:r>
              <a:rPr lang="ko-KR" altLang="en-US" b="1" dirty="0">
                <a:solidFill>
                  <a:srgbClr val="0070C0"/>
                </a:solidFill>
              </a:rPr>
              <a:t>하나님의 뜻을 </a:t>
            </a:r>
            <a:r>
              <a:rPr lang="ko-KR" altLang="en-US" b="1" dirty="0" err="1">
                <a:solidFill>
                  <a:srgbClr val="0070C0"/>
                </a:solidFill>
              </a:rPr>
              <a:t>발견하기위하여</a:t>
            </a:r>
            <a:r>
              <a:rPr lang="ko-KR" altLang="en-US" b="1" dirty="0">
                <a:solidFill>
                  <a:srgbClr val="0070C0"/>
                </a:solidFill>
              </a:rPr>
              <a:t> 어떤 단계를 밟아야 합니까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하나님의 뜻은 어떻게 표현되어 있습니까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A4E2C-B25B-4484-BCE2-3154A983A5F3}"/>
              </a:ext>
            </a:extLst>
          </p:cNvPr>
          <p:cNvSpPr txBox="1"/>
          <p:nvPr/>
        </p:nvSpPr>
        <p:spPr>
          <a:xfrm>
            <a:off x="5907579" y="1674674"/>
            <a:ext cx="6096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그러므로 형제들아 내가 하나님의 모든 자비하심으로 너희를 </a:t>
            </a:r>
            <a:r>
              <a:rPr lang="ko-KR" altLang="en-US" sz="3200" b="1" dirty="0" err="1"/>
              <a:t>권하노니</a:t>
            </a:r>
            <a:r>
              <a:rPr lang="ko-KR" altLang="en-US" sz="3200" b="1" dirty="0"/>
              <a:t> 너희 몸을 하나님이 기뻐하시는 거룩한 산 제물로 드리라 이는 </a:t>
            </a:r>
            <a:r>
              <a:rPr lang="ko-KR" altLang="en-US" sz="3200" b="1" dirty="0">
                <a:highlight>
                  <a:srgbClr val="FFFF00"/>
                </a:highlight>
              </a:rPr>
              <a:t>너희가 드릴 영적 </a:t>
            </a:r>
            <a:r>
              <a:rPr lang="ko-KR" altLang="en-US" sz="3200" b="1" dirty="0" err="1">
                <a:highlight>
                  <a:srgbClr val="FFFF00"/>
                </a:highlight>
              </a:rPr>
              <a:t>예배니라</a:t>
            </a:r>
            <a:endParaRPr lang="ko-KR" altLang="en-US" sz="3200" b="1" dirty="0">
              <a:highlight>
                <a:srgbClr val="FFFF00"/>
              </a:highlight>
            </a:endParaRPr>
          </a:p>
          <a:p>
            <a:r>
              <a:rPr lang="ko-KR" altLang="en-US" sz="3200" b="1" dirty="0"/>
              <a:t>너희는 이 세대를 본받지 말고 오직 마음을 새롭게 함으로 변화를 받아 </a:t>
            </a:r>
            <a:r>
              <a:rPr lang="ko-KR" altLang="en-US" sz="3200" b="1" dirty="0">
                <a:highlight>
                  <a:srgbClr val="FFFF00"/>
                </a:highlight>
              </a:rPr>
              <a:t>하나님의 선하시고 기뻐하시고 온전하신 뜻이 무엇인지 </a:t>
            </a:r>
            <a:r>
              <a:rPr lang="ko-KR" altLang="en-US" sz="3200" b="1" dirty="0"/>
              <a:t>분별하도록 하라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84D6F-3011-44EA-A0D0-84F259F03CB9}"/>
              </a:ext>
            </a:extLst>
          </p:cNvPr>
          <p:cNvSpPr txBox="1"/>
          <p:nvPr/>
        </p:nvSpPr>
        <p:spPr>
          <a:xfrm>
            <a:off x="69012" y="-42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Why?</a:t>
            </a:r>
            <a:r>
              <a:rPr lang="ko-KR" altLang="en-US" b="1" dirty="0"/>
              <a:t> </a:t>
            </a:r>
            <a:r>
              <a:rPr lang="ko-KR" altLang="en-US" sz="1800" b="1" dirty="0"/>
              <a:t>너는 마음을 다하여 여호와를 신뢰하고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559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D59C1-0B03-41DA-A12F-CF5363A7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07" y="373289"/>
            <a:ext cx="10945586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하나님께서는 누구에게 특별한 축복을 약속하십니까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8AC8C9-8C66-46C5-950C-91FD0C98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예레미야 </a:t>
            </a:r>
            <a:r>
              <a:rPr lang="en-US" altLang="ko-KR" dirty="0"/>
              <a:t>17:7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4A758-4B24-42E0-BF7B-C598D0731BEF}"/>
              </a:ext>
            </a:extLst>
          </p:cNvPr>
          <p:cNvSpPr txBox="1"/>
          <p:nvPr/>
        </p:nvSpPr>
        <p:spPr>
          <a:xfrm>
            <a:off x="1174866" y="3146013"/>
            <a:ext cx="109062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그러나 무릇 여호와를 의지하며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ko-KR" altLang="en-US" sz="2800" b="1" dirty="0"/>
              <a:t>                여호와를 의뢰하는 그 사람은 복을 받을 것이라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35FC5-BE21-46D2-A18B-A1DD01EEA433}"/>
              </a:ext>
            </a:extLst>
          </p:cNvPr>
          <p:cNvSpPr txBox="1"/>
          <p:nvPr/>
        </p:nvSpPr>
        <p:spPr>
          <a:xfrm>
            <a:off x="69012" y="-42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Why?</a:t>
            </a:r>
            <a:r>
              <a:rPr lang="ko-KR" altLang="en-US" b="1" dirty="0"/>
              <a:t> </a:t>
            </a:r>
            <a:r>
              <a:rPr lang="ko-KR" altLang="en-US" sz="1800" b="1" dirty="0"/>
              <a:t>너는 마음을 다하여 여호와를 신뢰하고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51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4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Triangle 5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E3FD42-C4EA-42CE-B465-D7607586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056640"/>
            <a:ext cx="4360324" cy="3494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500" b="1" dirty="0">
                <a:solidFill>
                  <a:srgbClr val="0070C0"/>
                </a:solidFill>
              </a:rPr>
              <a:t>당신은 </a:t>
            </a:r>
            <a:br>
              <a:rPr lang="en-US" altLang="ko-KR" sz="4500" b="1" dirty="0">
                <a:solidFill>
                  <a:srgbClr val="0070C0"/>
                </a:solidFill>
              </a:rPr>
            </a:br>
            <a:br>
              <a:rPr lang="en-US" altLang="ko-KR" sz="4500" b="1" dirty="0">
                <a:solidFill>
                  <a:srgbClr val="0070C0"/>
                </a:solidFill>
              </a:rPr>
            </a:br>
            <a:r>
              <a:rPr lang="ko-KR" altLang="en-US" sz="4500" b="1" dirty="0">
                <a:solidFill>
                  <a:srgbClr val="0070C0"/>
                </a:solidFill>
              </a:rPr>
              <a:t>구원의 확신이</a:t>
            </a:r>
            <a:br>
              <a:rPr lang="en-US" altLang="ko-KR" sz="4500" b="1" dirty="0">
                <a:solidFill>
                  <a:srgbClr val="0070C0"/>
                </a:solidFill>
              </a:rPr>
            </a:br>
            <a:br>
              <a:rPr lang="en-US" altLang="ko-KR" sz="4500" b="1" dirty="0">
                <a:solidFill>
                  <a:srgbClr val="0070C0"/>
                </a:solidFill>
              </a:rPr>
            </a:br>
            <a:r>
              <a:rPr lang="ko-KR" altLang="en-US" sz="4500" b="1" dirty="0">
                <a:solidFill>
                  <a:srgbClr val="0070C0"/>
                </a:solidFill>
              </a:rPr>
              <a:t>있으십니까</a:t>
            </a:r>
            <a:r>
              <a:rPr lang="en-US" altLang="ko-KR" sz="4500" b="1" dirty="0">
                <a:solidFill>
                  <a:srgbClr val="0070C0"/>
                </a:solidFill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A27CAF-7E43-48A1-A122-A1D065CB8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61" b="32884"/>
          <a:stretch/>
        </p:blipFill>
        <p:spPr>
          <a:xfrm>
            <a:off x="621675" y="623275"/>
            <a:ext cx="5474323" cy="5607882"/>
          </a:xfrm>
          <a:prstGeom prst="rect">
            <a:avLst/>
          </a:prstGeom>
        </p:spPr>
      </p:pic>
      <p:sp>
        <p:nvSpPr>
          <p:cNvPr id="61" name="Rectangle 5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9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3E748-F1C8-4FCA-A351-906586EA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3" y="365125"/>
            <a:ext cx="11919857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예레미야 </a:t>
            </a:r>
            <a:r>
              <a:rPr lang="en-US" altLang="ko-KR" sz="3600" b="1" dirty="0">
                <a:solidFill>
                  <a:srgbClr val="0070C0"/>
                </a:solidFill>
              </a:rPr>
              <a:t>17:5</a:t>
            </a:r>
            <a:r>
              <a:rPr lang="ko-KR" altLang="en-US" sz="3600" b="1" dirty="0">
                <a:solidFill>
                  <a:srgbClr val="0070C0"/>
                </a:solidFill>
              </a:rPr>
              <a:t>에서 하나님께서는 어떤 경고를 하십니까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3BAC2F-0E1A-4C55-B19B-5EEF0E50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336" y="1825625"/>
            <a:ext cx="96474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b="1" dirty="0"/>
              <a:t>여호와께서 이와 같이 </a:t>
            </a:r>
            <a:r>
              <a:rPr lang="ko-KR" altLang="en-US" sz="4000" b="1" dirty="0" err="1"/>
              <a:t>말씀하시니라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r>
              <a:rPr lang="ko-KR" altLang="en-US" sz="4000" b="1" dirty="0"/>
              <a:t>무릇 사람을 믿으며 </a:t>
            </a:r>
            <a:endParaRPr lang="en-US" altLang="ko-KR" sz="4000" b="1" dirty="0"/>
          </a:p>
          <a:p>
            <a:r>
              <a:rPr lang="ko-KR" altLang="en-US" sz="4000" b="1" dirty="0"/>
              <a:t>육신으로 그의 힘을 삼고 </a:t>
            </a:r>
            <a:endParaRPr lang="en-US" altLang="ko-KR" sz="4000" b="1" dirty="0"/>
          </a:p>
          <a:p>
            <a:r>
              <a:rPr lang="ko-KR" altLang="en-US" sz="4000" b="1" dirty="0"/>
              <a:t>마음이 여호와에게서 떠난 </a:t>
            </a:r>
            <a:endParaRPr lang="en-US" altLang="ko-KR" sz="4000" b="1" dirty="0"/>
          </a:p>
          <a:p>
            <a:pPr marL="0" indent="0">
              <a:buNone/>
            </a:pPr>
            <a:r>
              <a:rPr lang="ko-KR" altLang="en-US" sz="4000" b="1" dirty="0"/>
              <a:t>그 사람은 저주를 받을 것이라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4E65-D64F-4BFE-B698-4E7CF4979E41}"/>
              </a:ext>
            </a:extLst>
          </p:cNvPr>
          <p:cNvSpPr txBox="1"/>
          <p:nvPr/>
        </p:nvSpPr>
        <p:spPr>
          <a:xfrm>
            <a:off x="0" y="-42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Why? </a:t>
            </a:r>
            <a:r>
              <a:rPr lang="ko-KR" altLang="en-US" sz="1800" b="1" dirty="0"/>
              <a:t>네 명철을 의지하지 말라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480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F2739-519D-4257-B52D-C663A22B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22" y="352878"/>
            <a:ext cx="11658600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당신은 왜 인간의 명철로 자신을 제한해서는 안됩니까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68E3E-FA96-4126-99BE-B1608AACA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이사야 </a:t>
            </a:r>
            <a:r>
              <a:rPr lang="en-US" altLang="ko-KR" dirty="0"/>
              <a:t>55:8-9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CF100-839C-465C-BBC2-500A83338C17}"/>
              </a:ext>
            </a:extLst>
          </p:cNvPr>
          <p:cNvSpPr txBox="1"/>
          <p:nvPr/>
        </p:nvSpPr>
        <p:spPr>
          <a:xfrm>
            <a:off x="1108364" y="3107220"/>
            <a:ext cx="93500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/>
              <a:t>이는 내 생각이 너희의 생각과 다르며 내 길은 너희의 길과 </a:t>
            </a:r>
            <a:r>
              <a:rPr lang="ko-KR" altLang="en-US" sz="4000" b="1" dirty="0" err="1"/>
              <a:t>다름이니라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여호와의 </a:t>
            </a:r>
            <a:r>
              <a:rPr lang="ko-KR" altLang="en-US" sz="4000" b="1" dirty="0" err="1"/>
              <a:t>말씀이니라</a:t>
            </a:r>
            <a:endParaRPr lang="ko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81C5F-6027-4106-934A-2FF352699B76}"/>
              </a:ext>
            </a:extLst>
          </p:cNvPr>
          <p:cNvSpPr txBox="1"/>
          <p:nvPr/>
        </p:nvSpPr>
        <p:spPr>
          <a:xfrm>
            <a:off x="0" y="-42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Why? </a:t>
            </a:r>
            <a:r>
              <a:rPr lang="ko-KR" altLang="en-US" sz="1800" b="1" dirty="0"/>
              <a:t>네 명철을 의지하지 말라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9981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39E68-BDEE-48F4-A2A6-0034092B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" y="365125"/>
            <a:ext cx="1207906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</a:rPr>
              <a:t>하나님께서는 결정을 </a:t>
            </a:r>
            <a:r>
              <a:rPr lang="ko-KR" altLang="en-US" sz="3200" b="1" dirty="0" err="1">
                <a:solidFill>
                  <a:srgbClr val="0070C0"/>
                </a:solidFill>
              </a:rPr>
              <a:t>내리실때에</a:t>
            </a:r>
            <a:r>
              <a:rPr lang="ko-KR" altLang="en-US" sz="3200" b="1" dirty="0">
                <a:solidFill>
                  <a:srgbClr val="0070C0"/>
                </a:solidFill>
              </a:rPr>
              <a:t> 어떤 원리를 따르셨습니까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F0B8F-0776-4602-BBF6-C411B3D7F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요한복음 </a:t>
            </a:r>
            <a:r>
              <a:rPr lang="en-US" altLang="ko-KR" dirty="0"/>
              <a:t>6:38-39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7A5B2-BF31-466F-A08D-AF7F7E0FC65D}"/>
              </a:ext>
            </a:extLst>
          </p:cNvPr>
          <p:cNvSpPr txBox="1"/>
          <p:nvPr/>
        </p:nvSpPr>
        <p:spPr>
          <a:xfrm>
            <a:off x="838200" y="2391311"/>
            <a:ext cx="107714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/>
              <a:t>내가 하늘에서 내려온 것은 내 뜻을 행하려 함이 아니요 나를 보내신 이의 뜻을 행하려 </a:t>
            </a:r>
            <a:r>
              <a:rPr lang="ko-KR" altLang="en-US" sz="4000" b="1" dirty="0" err="1"/>
              <a:t>함이니라</a:t>
            </a:r>
            <a:endParaRPr lang="ko-KR" altLang="en-US" sz="4000" b="1" dirty="0"/>
          </a:p>
          <a:p>
            <a:r>
              <a:rPr lang="ko-KR" altLang="en-US" sz="4000" b="1" dirty="0"/>
              <a:t>나를 보내신 이의 뜻은 내게 주신 자 중에 내가 하나도 잃어버리지 아니하고 마지막 날에 다시 살리는 </a:t>
            </a:r>
            <a:r>
              <a:rPr lang="ko-KR" altLang="en-US" sz="4000" b="1" dirty="0" err="1"/>
              <a:t>이것이니라</a:t>
            </a:r>
            <a:endParaRPr lang="ko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352D0-306C-4D77-8BE6-21FE28B8FF7B}"/>
              </a:ext>
            </a:extLst>
          </p:cNvPr>
          <p:cNvSpPr txBox="1"/>
          <p:nvPr/>
        </p:nvSpPr>
        <p:spPr>
          <a:xfrm>
            <a:off x="0" y="-42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Why? </a:t>
            </a:r>
            <a:r>
              <a:rPr lang="ko-KR" altLang="en-US" sz="1800" b="1" dirty="0"/>
              <a:t>네 명철을 의지하지 말라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265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50AF7-C6DB-4F83-9B21-5521198D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우리는 어떤 영역에서 하나님을 인정해야 합니까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47421-BDF7-455F-BA27-C78ACF5E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잠언 </a:t>
            </a:r>
            <a:r>
              <a:rPr lang="en-US" altLang="ko-KR" dirty="0"/>
              <a:t>3:6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3ED32-574C-47B4-9594-0936C214A672}"/>
              </a:ext>
            </a:extLst>
          </p:cNvPr>
          <p:cNvSpPr txBox="1"/>
          <p:nvPr/>
        </p:nvSpPr>
        <p:spPr>
          <a:xfrm>
            <a:off x="1787979" y="3107220"/>
            <a:ext cx="79479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/>
              <a:t>너는 범사에 그를 인정하라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그리하면 네 길을 지도하시리라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4BFB8-0C03-4988-B9DF-3833DF496CFE}"/>
              </a:ext>
            </a:extLst>
          </p:cNvPr>
          <p:cNvSpPr txBox="1"/>
          <p:nvPr/>
        </p:nvSpPr>
        <p:spPr>
          <a:xfrm>
            <a:off x="63260" y="17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=</a:t>
            </a:r>
            <a:r>
              <a:rPr lang="ko-KR" altLang="en-US" sz="1800" b="1" dirty="0"/>
              <a:t>너는 범사에 그를 인정하라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063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0EA22-A4B6-4A3F-9CA9-6E6CA61B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03" y="365125"/>
            <a:ext cx="11027576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하나님께서는 그분의 뜻을 </a:t>
            </a:r>
            <a:r>
              <a:rPr lang="ko-KR" altLang="en-US" sz="3600" b="1" dirty="0" err="1">
                <a:solidFill>
                  <a:srgbClr val="0070C0"/>
                </a:solidFill>
              </a:rPr>
              <a:t>분별할수있도록</a:t>
            </a:r>
            <a:r>
              <a:rPr lang="ko-KR" altLang="en-US" sz="3600" b="1" dirty="0">
                <a:solidFill>
                  <a:srgbClr val="0070C0"/>
                </a:solidFill>
              </a:rPr>
              <a:t> </a:t>
            </a:r>
            <a:br>
              <a:rPr lang="en-US" altLang="ko-KR" sz="3600" b="1" dirty="0">
                <a:solidFill>
                  <a:srgbClr val="0070C0"/>
                </a:solidFill>
              </a:rPr>
            </a:br>
            <a:r>
              <a:rPr lang="ko-KR" altLang="en-US" sz="3600" b="1" dirty="0" err="1">
                <a:solidFill>
                  <a:srgbClr val="0070C0"/>
                </a:solidFill>
              </a:rPr>
              <a:t>어떤방법을</a:t>
            </a:r>
            <a:r>
              <a:rPr lang="ko-KR" altLang="en-US" sz="3600" b="1" dirty="0">
                <a:solidFill>
                  <a:srgbClr val="0070C0"/>
                </a:solidFill>
              </a:rPr>
              <a:t> 주셨습니까</a:t>
            </a:r>
            <a:r>
              <a:rPr lang="en-US" altLang="ko-KR" sz="3600" b="1" dirty="0">
                <a:solidFill>
                  <a:srgbClr val="0070C0"/>
                </a:solidFill>
              </a:rPr>
              <a:t>?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50095-B542-488F-B169-F1BCC525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시편 </a:t>
            </a:r>
            <a:r>
              <a:rPr lang="en-US" altLang="ko-KR" dirty="0"/>
              <a:t>119:105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sz="1800" b="1" i="0" dirty="0">
                <a:solidFill>
                  <a:srgbClr val="202020"/>
                </a:solidFill>
                <a:effectLst/>
                <a:latin typeface="Nanum Gothic,굴림,seoul,helvetica"/>
              </a:rPr>
              <a:t>    </a:t>
            </a:r>
            <a:r>
              <a:rPr lang="ko-KR" altLang="en-US" sz="3600" b="1" i="0" dirty="0">
                <a:solidFill>
                  <a:srgbClr val="202020"/>
                </a:solidFill>
                <a:effectLst/>
                <a:latin typeface="Nanum Gothic,굴림,seoul,helvetica"/>
              </a:rPr>
              <a:t>주의 말씀은 내 발에 등이요 내 </a:t>
            </a:r>
            <a:r>
              <a:rPr lang="ko-KR" altLang="en-US" sz="3600" b="1" i="0" u="none" strike="noStrike" dirty="0">
                <a:solidFill>
                  <a:srgbClr val="07009A"/>
                </a:solidFill>
                <a:effectLst/>
                <a:latin typeface="Nanum Gothic,굴림,seoul,helvetica"/>
              </a:rPr>
              <a:t>길</a:t>
            </a:r>
            <a:r>
              <a:rPr lang="ko-KR" altLang="en-US" sz="3600" b="1" i="0" dirty="0">
                <a:solidFill>
                  <a:srgbClr val="202020"/>
                </a:solidFill>
                <a:effectLst/>
                <a:latin typeface="Nanum Gothic,굴림,seoul,helvetica"/>
              </a:rPr>
              <a:t>에 </a:t>
            </a:r>
            <a:r>
              <a:rPr lang="ko-KR" altLang="en-US" sz="3600" b="1" i="0" u="none" strike="noStrike" dirty="0" err="1">
                <a:solidFill>
                  <a:srgbClr val="07009A"/>
                </a:solidFill>
                <a:effectLst/>
                <a:latin typeface="Nanum Gothic,굴림,seoul,helvetica"/>
              </a:rPr>
              <a:t>빛</a:t>
            </a:r>
            <a:r>
              <a:rPr lang="ko-KR" altLang="en-US" sz="3600" b="1" i="0" dirty="0" err="1">
                <a:solidFill>
                  <a:srgbClr val="202020"/>
                </a:solidFill>
                <a:effectLst/>
                <a:latin typeface="Nanum Gothic,굴림,seoul,helvetica"/>
              </a:rPr>
              <a:t>이니이다</a:t>
            </a:r>
            <a:endParaRPr lang="ko-KR" altLang="en-US" sz="4800" b="1" i="0" dirty="0">
              <a:solidFill>
                <a:srgbClr val="556777"/>
              </a:solidFill>
              <a:effectLst/>
              <a:latin typeface="Nanum Gothic,굴림,seoul,helvetica"/>
            </a:endParaRPr>
          </a:p>
          <a:p>
            <a:endParaRPr lang="en-US" altLang="ko-KR" dirty="0"/>
          </a:p>
          <a:p>
            <a:r>
              <a:rPr lang="ko-KR" altLang="en-US" dirty="0"/>
              <a:t>고린도전서 </a:t>
            </a:r>
            <a:r>
              <a:rPr lang="en-US" altLang="ko-KR" dirty="0"/>
              <a:t>2:12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728B4-CF31-4A67-A0C8-5E5025DCCF2D}"/>
              </a:ext>
            </a:extLst>
          </p:cNvPr>
          <p:cNvSpPr txBox="1"/>
          <p:nvPr/>
        </p:nvSpPr>
        <p:spPr>
          <a:xfrm>
            <a:off x="600075" y="4658974"/>
            <a:ext cx="113401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i="0" dirty="0">
                <a:solidFill>
                  <a:srgbClr val="202020"/>
                </a:solidFill>
                <a:effectLst/>
                <a:latin typeface="Nanum Gothic,굴림,seoul,helvetica"/>
              </a:rPr>
              <a:t>우리가 세상의 </a:t>
            </a:r>
            <a:r>
              <a:rPr lang="ko-KR" altLang="en-US" sz="3600" b="1" i="0" u="none" strike="noStrike" dirty="0">
                <a:solidFill>
                  <a:srgbClr val="07009A"/>
                </a:solidFill>
                <a:effectLst/>
                <a:latin typeface="Nanum Gothic,굴림,seoul,helvetica"/>
              </a:rPr>
              <a:t>영</a:t>
            </a:r>
            <a:r>
              <a:rPr lang="ko-KR" altLang="en-US" sz="3600" b="1" i="0" dirty="0">
                <a:solidFill>
                  <a:srgbClr val="202020"/>
                </a:solidFill>
                <a:effectLst/>
                <a:latin typeface="Nanum Gothic,굴림,seoul,helvetica"/>
              </a:rPr>
              <a:t>을 받지 아니하고 오직 하나님으로부터 온 </a:t>
            </a:r>
            <a:r>
              <a:rPr lang="ko-KR" altLang="en-US" sz="3600" b="1" i="0" u="none" strike="noStrike" dirty="0">
                <a:solidFill>
                  <a:srgbClr val="07009A"/>
                </a:solidFill>
                <a:effectLst/>
                <a:latin typeface="Nanum Gothic,굴림,seoul,helvetica"/>
              </a:rPr>
              <a:t>영</a:t>
            </a:r>
            <a:r>
              <a:rPr lang="ko-KR" altLang="en-US" sz="3600" b="1" i="0" dirty="0">
                <a:solidFill>
                  <a:srgbClr val="202020"/>
                </a:solidFill>
                <a:effectLst/>
                <a:latin typeface="Nanum Gothic,굴림,seoul,helvetica"/>
              </a:rPr>
              <a:t>을 받았으니 이는 우리로 하여금 하나님께서 </a:t>
            </a:r>
            <a:endParaRPr lang="en-US" altLang="ko-KR" sz="3600" b="1" i="0" dirty="0">
              <a:solidFill>
                <a:srgbClr val="202020"/>
              </a:solidFill>
              <a:effectLst/>
              <a:latin typeface="Nanum Gothic,굴림,seoul,helvetica"/>
            </a:endParaRPr>
          </a:p>
          <a:p>
            <a:pPr algn="ctr"/>
            <a:r>
              <a:rPr lang="ko-KR" altLang="en-US" sz="3600" b="1" i="0" dirty="0">
                <a:solidFill>
                  <a:srgbClr val="202020"/>
                </a:solidFill>
                <a:effectLst/>
                <a:latin typeface="Nanum Gothic,굴림,seoul,helvetica"/>
              </a:rPr>
              <a:t>우리에게 은혜로 주신 것들을 알게 하려 하심이라</a:t>
            </a:r>
            <a:endParaRPr lang="ko-KR" altLang="en-US" sz="3600" b="0" i="0" dirty="0">
              <a:solidFill>
                <a:srgbClr val="556777"/>
              </a:solidFill>
              <a:effectLst/>
              <a:latin typeface="Nanum Gothic,굴림,seoul,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D9BBF-F2F0-41BD-A503-1BAEC20BEFDC}"/>
              </a:ext>
            </a:extLst>
          </p:cNvPr>
          <p:cNvSpPr txBox="1"/>
          <p:nvPr/>
        </p:nvSpPr>
        <p:spPr>
          <a:xfrm>
            <a:off x="63260" y="17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=</a:t>
            </a:r>
            <a:r>
              <a:rPr lang="ko-KR" altLang="en-US" sz="1800" b="1" dirty="0"/>
              <a:t>너는 범사에 그를 인정하라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543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D9F0-8723-4059-BA06-48AC9C1F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3" y="365125"/>
            <a:ext cx="11911693" cy="1325563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rgbClr val="0070C0"/>
                </a:solidFill>
              </a:rPr>
              <a:t>당신이 </a:t>
            </a:r>
            <a:r>
              <a:rPr lang="ko-KR" altLang="en-US" sz="3200" b="1" dirty="0" err="1">
                <a:solidFill>
                  <a:srgbClr val="0070C0"/>
                </a:solidFill>
              </a:rPr>
              <a:t>이해할수</a:t>
            </a:r>
            <a:r>
              <a:rPr lang="ko-KR" altLang="en-US" sz="3200" b="1" dirty="0">
                <a:solidFill>
                  <a:srgbClr val="0070C0"/>
                </a:solidFill>
              </a:rPr>
              <a:t> 없는 상황에 대해서 당신은 어떻게 해야 합니까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D9CE79-815B-4DF8-A4BA-33EFC5582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야고보서 </a:t>
            </a:r>
            <a:r>
              <a:rPr lang="en-US" altLang="ko-KR" dirty="0"/>
              <a:t>1:5-7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BE73E-0916-4BB8-8D00-422ED83D2CF5}"/>
              </a:ext>
            </a:extLst>
          </p:cNvPr>
          <p:cNvSpPr txBox="1"/>
          <p:nvPr/>
        </p:nvSpPr>
        <p:spPr>
          <a:xfrm>
            <a:off x="1002500" y="2402178"/>
            <a:ext cx="1044078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너희 중에 누구든지 지혜가 부족하거든 모든 사람에게 후히 주시고 꾸짖지 아니하시는 하나님께 구하라 </a:t>
            </a:r>
            <a:endParaRPr lang="en-US" altLang="ko-KR" sz="3200" b="1" dirty="0"/>
          </a:p>
          <a:p>
            <a:r>
              <a:rPr lang="ko-KR" altLang="en-US" sz="3200" b="1" dirty="0"/>
              <a:t>그리하면 주시리라</a:t>
            </a:r>
          </a:p>
          <a:p>
            <a:r>
              <a:rPr lang="ko-KR" altLang="en-US" sz="3200" b="1" dirty="0"/>
              <a:t> </a:t>
            </a:r>
          </a:p>
          <a:p>
            <a:r>
              <a:rPr lang="ko-KR" altLang="en-US" sz="3200" b="1" dirty="0"/>
              <a:t> 	</a:t>
            </a:r>
          </a:p>
          <a:p>
            <a:r>
              <a:rPr lang="ko-KR" altLang="en-US" sz="3200" b="1" dirty="0"/>
              <a:t>오직 믿음으로 구하고 조금도 의심하지 말라 의심하는 자는 마치 바람에 밀려 요동하는 바다 물결 같으니</a:t>
            </a:r>
          </a:p>
          <a:p>
            <a:r>
              <a:rPr lang="ko-KR" altLang="en-US" sz="3200" b="1" dirty="0"/>
              <a:t>이런 사람은 무엇이든지 주께 얻기를 생각하지 말라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8FB70-3B9B-44DC-88AD-DB42BEF0435D}"/>
              </a:ext>
            </a:extLst>
          </p:cNvPr>
          <p:cNvSpPr txBox="1"/>
          <p:nvPr/>
        </p:nvSpPr>
        <p:spPr>
          <a:xfrm>
            <a:off x="63260" y="17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=</a:t>
            </a:r>
            <a:r>
              <a:rPr lang="ko-KR" altLang="en-US" sz="1800" b="1" dirty="0"/>
              <a:t>너는 범사에 그를 인정하라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04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2951A-0635-419A-9CD4-7BA95838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1" y="365125"/>
            <a:ext cx="1208722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</a:rPr>
              <a:t>하나님께서 약속을 이루시기 전에 </a:t>
            </a:r>
            <a:br>
              <a:rPr lang="en-US" altLang="ko-KR" sz="3200" b="1" dirty="0">
                <a:solidFill>
                  <a:srgbClr val="0070C0"/>
                </a:solidFill>
              </a:rPr>
            </a:br>
            <a:r>
              <a:rPr lang="ko-KR" altLang="en-US" sz="3200" b="1" dirty="0">
                <a:solidFill>
                  <a:srgbClr val="0070C0"/>
                </a:solidFill>
              </a:rPr>
              <a:t>우리에게 </a:t>
            </a:r>
            <a:r>
              <a:rPr lang="ko-KR" altLang="en-US" sz="3200" b="1" dirty="0" err="1">
                <a:solidFill>
                  <a:srgbClr val="0070C0"/>
                </a:solidFill>
              </a:rPr>
              <a:t>필요한것은</a:t>
            </a:r>
            <a:r>
              <a:rPr lang="ko-KR" altLang="en-US" sz="3200" b="1" dirty="0">
                <a:solidFill>
                  <a:srgbClr val="0070C0"/>
                </a:solidFill>
              </a:rPr>
              <a:t> 무엇입니까</a:t>
            </a:r>
            <a:r>
              <a:rPr lang="en-US" altLang="ko-KR" sz="3200" b="1" dirty="0">
                <a:solidFill>
                  <a:srgbClr val="0070C0"/>
                </a:solidFill>
              </a:rPr>
              <a:t>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A6E09-43AC-451E-BB8E-2E472D39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히브리서 </a:t>
            </a:r>
            <a:r>
              <a:rPr lang="en-US" altLang="ko-KR" dirty="0"/>
              <a:t>10:36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804B0-F825-4BDC-B4AC-17FE61589E77}"/>
              </a:ext>
            </a:extLst>
          </p:cNvPr>
          <p:cNvSpPr txBox="1"/>
          <p:nvPr/>
        </p:nvSpPr>
        <p:spPr>
          <a:xfrm>
            <a:off x="1165191" y="2856923"/>
            <a:ext cx="103396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i="0" dirty="0">
                <a:solidFill>
                  <a:srgbClr val="202020"/>
                </a:solidFill>
                <a:effectLst/>
                <a:latin typeface="Nanum Gothic,굴림,seoul,helvetica"/>
              </a:rPr>
              <a:t>너희에게 인내가 필요함은 </a:t>
            </a:r>
            <a:endParaRPr lang="en-US" altLang="ko-KR" sz="4000" b="1" i="0" dirty="0">
              <a:solidFill>
                <a:srgbClr val="202020"/>
              </a:solidFill>
              <a:effectLst/>
              <a:latin typeface="Nanum Gothic,굴림,seoul,helvetica"/>
            </a:endParaRPr>
          </a:p>
          <a:p>
            <a:pPr algn="ctr"/>
            <a:r>
              <a:rPr lang="ko-KR" altLang="en-US" sz="4000" b="1" i="0" dirty="0">
                <a:solidFill>
                  <a:srgbClr val="202020"/>
                </a:solidFill>
                <a:effectLst/>
                <a:latin typeface="Nanum Gothic,굴림,seoul,helvetica"/>
              </a:rPr>
              <a:t>너희가 하나님의 뜻을 행한 후에 </a:t>
            </a:r>
            <a:endParaRPr lang="en-US" altLang="ko-KR" sz="4000" b="1" i="0" dirty="0">
              <a:solidFill>
                <a:srgbClr val="202020"/>
              </a:solidFill>
              <a:effectLst/>
              <a:latin typeface="Nanum Gothic,굴림,seoul,helvetica"/>
            </a:endParaRPr>
          </a:p>
          <a:p>
            <a:pPr algn="ctr"/>
            <a:r>
              <a:rPr lang="ko-KR" altLang="en-US" sz="4000" b="1" i="0" dirty="0">
                <a:solidFill>
                  <a:srgbClr val="202020"/>
                </a:solidFill>
                <a:effectLst/>
                <a:latin typeface="Nanum Gothic,굴림,seoul,helvetica"/>
              </a:rPr>
              <a:t>약속하신 것을 받기 위함이라</a:t>
            </a:r>
            <a:endParaRPr lang="ko-KR" altLang="en-US" sz="4000" b="0" i="0" dirty="0">
              <a:solidFill>
                <a:srgbClr val="556777"/>
              </a:solidFill>
              <a:effectLst/>
              <a:latin typeface="Nanum Gothic,굴림,seoul,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846006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B10E2-3F07-46E2-BB26-B2B274EC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C73B37-6791-4711-B958-095961632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 descr="김땡스의 그림묵상 on Instagram: “우리가 알거니와 하나님을 사랑하는 자 곧 그의 뜻대로 부르심을 입은 자들에게는 모든 것이 합력하여  선을 이루느니라 (롬8:28) - And we know that God causes everything t… - 2020 |">
            <a:extLst>
              <a:ext uri="{FF2B5EF4-FFF2-40B4-BE49-F238E27FC236}">
                <a16:creationId xmlns:a16="http://schemas.microsoft.com/office/drawing/2014/main" id="{AED4427E-A091-48D0-988E-D59CFDB16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" y="0"/>
            <a:ext cx="63444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BC980A68-6A0C-411D-AE57-378A4729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19" b="4644"/>
          <a:stretch/>
        </p:blipFill>
        <p:spPr>
          <a:xfrm>
            <a:off x="6297561" y="0"/>
            <a:ext cx="5874925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263595-9839-4389-A9E3-1FDB8E0E31BE}"/>
              </a:ext>
            </a:extLst>
          </p:cNvPr>
          <p:cNvGrpSpPr/>
          <p:nvPr/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6BB53A8-5EB2-48B3-A60B-955B88608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35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7ED1CE5-6F87-4646-80CE-B02C3D998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293"/>
            <a:stretch/>
          </p:blipFill>
          <p:spPr>
            <a:xfrm>
              <a:off x="3849898" y="0"/>
              <a:ext cx="7305797" cy="6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9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E72E5-2EBE-48CC-BDF3-A9BCB929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070C0"/>
                </a:solidFill>
              </a:rPr>
              <a:t>영생이란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C63C6-BF04-42B1-B6BD-3B9232F05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0070C0"/>
                </a:solidFill>
              </a:rPr>
              <a:t>영생은 어떻게 얻습니까</a:t>
            </a:r>
            <a:r>
              <a:rPr lang="en-US" altLang="ko-KR" sz="3600" dirty="0">
                <a:solidFill>
                  <a:srgbClr val="0070C0"/>
                </a:solidFill>
              </a:rPr>
              <a:t>? ( </a:t>
            </a:r>
            <a:r>
              <a:rPr lang="ko-KR" altLang="en-US" sz="3600" dirty="0">
                <a:solidFill>
                  <a:srgbClr val="0070C0"/>
                </a:solidFill>
              </a:rPr>
              <a:t>누가 줍니까</a:t>
            </a:r>
            <a:r>
              <a:rPr lang="en-US" altLang="ko-KR" sz="3600" dirty="0">
                <a:solidFill>
                  <a:srgbClr val="0070C0"/>
                </a:solidFill>
              </a:rPr>
              <a:t>?)</a:t>
            </a:r>
          </a:p>
          <a:p>
            <a:r>
              <a:rPr lang="ko-KR" altLang="en-US" sz="3600" dirty="0">
                <a:solidFill>
                  <a:srgbClr val="0070C0"/>
                </a:solidFill>
              </a:rPr>
              <a:t>영생은 어디에 있습니까</a:t>
            </a:r>
            <a:r>
              <a:rPr lang="en-US" altLang="ko-KR" sz="3600" dirty="0">
                <a:solidFill>
                  <a:srgbClr val="0070C0"/>
                </a:solidFill>
              </a:rPr>
              <a:t>?</a:t>
            </a:r>
          </a:p>
          <a:p>
            <a:r>
              <a:rPr lang="ko-KR" altLang="en-US" sz="3600" dirty="0">
                <a:solidFill>
                  <a:srgbClr val="0070C0"/>
                </a:solidFill>
              </a:rPr>
              <a:t>영생은 누가 소유하고 있습니까</a:t>
            </a:r>
            <a:r>
              <a:rPr lang="en-US" altLang="ko-KR" sz="3600" dirty="0">
                <a:solidFill>
                  <a:srgbClr val="0070C0"/>
                </a:solidFill>
              </a:rPr>
              <a:t>?</a:t>
            </a:r>
          </a:p>
          <a:p>
            <a:r>
              <a:rPr lang="ko-KR" altLang="en-US" sz="3600" dirty="0">
                <a:solidFill>
                  <a:srgbClr val="0070C0"/>
                </a:solidFill>
              </a:rPr>
              <a:t>영생이 없는 사람은 구입니까</a:t>
            </a:r>
            <a:r>
              <a:rPr lang="en-US" altLang="ko-KR" sz="3600" dirty="0">
                <a:solidFill>
                  <a:srgbClr val="0070C0"/>
                </a:solidFill>
              </a:rPr>
              <a:t>?</a:t>
            </a:r>
          </a:p>
        </p:txBody>
      </p:sp>
      <p:pic>
        <p:nvPicPr>
          <p:cNvPr id="4098" name="Picture 2" descr="100세 쇼크 축복인가 재앙인가] &quot;100세시대 60세는 과거 42세(현재나이×0.7)나 마찬가지&quot; - 조선일보">
            <a:extLst>
              <a:ext uri="{FF2B5EF4-FFF2-40B4-BE49-F238E27FC236}">
                <a16:creationId xmlns:a16="http://schemas.microsoft.com/office/drawing/2014/main" id="{254C7841-4C2E-439F-B9A2-F5F2B385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000" y="4813496"/>
            <a:ext cx="3156062" cy="16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NH투자증권 100세시대연구소, 'THE 100' 41호 발간">
            <a:extLst>
              <a:ext uri="{FF2B5EF4-FFF2-40B4-BE49-F238E27FC236}">
                <a16:creationId xmlns:a16="http://schemas.microsoft.com/office/drawing/2014/main" id="{D38C4B54-5ECB-4A42-8C2C-9609C9C0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99" y="4813496"/>
            <a:ext cx="3063679" cy="16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김형석 “100년을 살아보니...지금이 행복한 세상” - 연세대 김형석 명예교수 [ 김현정의 뉴스쇼 ] - YouTube">
            <a:extLst>
              <a:ext uri="{FF2B5EF4-FFF2-40B4-BE49-F238E27FC236}">
                <a16:creationId xmlns:a16="http://schemas.microsoft.com/office/drawing/2014/main" id="{B19C9785-7499-450B-B87D-D4B316A7A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384" y="4736827"/>
            <a:ext cx="3272777" cy="171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22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C5CF8-FBC3-4199-9B65-570A1911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하나님께서는 당신에 대한 사랑을 어떻게 보여주셨습니까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CFC62-AF94-495F-9647-4EEA1BC09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85" y="1825625"/>
            <a:ext cx="11961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b="1" i="0" dirty="0">
                <a:effectLst/>
                <a:latin typeface="+mj-ea"/>
                <a:ea typeface="+mj-ea"/>
              </a:rPr>
              <a:t>우리가 아직 죄인 되었을 때에 </a:t>
            </a:r>
            <a:endParaRPr lang="en-US" altLang="ko-KR" sz="4000" b="1" i="0" dirty="0">
              <a:effectLst/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effectLst/>
                <a:latin typeface="+mj-ea"/>
                <a:ea typeface="+mj-ea"/>
              </a:rPr>
              <a:t>그리스도께서 우리를 위하여 죽으심으로 </a:t>
            </a:r>
            <a:endParaRPr lang="en-US" altLang="ko-KR" sz="4000" b="1" i="0" dirty="0">
              <a:effectLst/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effectLst/>
                <a:latin typeface="+mj-ea"/>
                <a:ea typeface="+mj-ea"/>
              </a:rPr>
              <a:t>하나님께서 우리에 대한 </a:t>
            </a:r>
            <a:endParaRPr lang="en-US" altLang="ko-KR" sz="4000" b="1" i="0" dirty="0">
              <a:effectLst/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effectLst/>
                <a:latin typeface="+mj-ea"/>
                <a:ea typeface="+mj-ea"/>
              </a:rPr>
              <a:t>자기의 사랑을 </a:t>
            </a:r>
            <a:r>
              <a:rPr lang="ko-KR" altLang="en-US" sz="4000" b="1" i="0" dirty="0" err="1">
                <a:effectLst/>
                <a:latin typeface="+mj-ea"/>
                <a:ea typeface="+mj-ea"/>
              </a:rPr>
              <a:t>확증하셨느니라</a:t>
            </a:r>
            <a:endParaRPr lang="en-US" altLang="ko-KR" sz="4000" b="1" i="0" dirty="0">
              <a:effectLst/>
              <a:latin typeface="+mj-ea"/>
              <a:ea typeface="+mj-ea"/>
            </a:endParaRPr>
          </a:p>
          <a:p>
            <a:pPr marL="0" indent="0" algn="ctr">
              <a:buNone/>
            </a:pPr>
            <a:endParaRPr lang="en-US" altLang="ko-KR" sz="40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ko-KR" sz="3600" dirty="0">
                <a:solidFill>
                  <a:srgbClr val="333333"/>
                </a:solidFill>
                <a:latin typeface="+mj-ea"/>
                <a:ea typeface="+mj-ea"/>
              </a:rPr>
              <a:t>(</a:t>
            </a:r>
            <a:r>
              <a:rPr lang="ko-KR" altLang="en-US" sz="3600" dirty="0">
                <a:solidFill>
                  <a:srgbClr val="333333"/>
                </a:solidFill>
                <a:latin typeface="+mj-ea"/>
                <a:ea typeface="+mj-ea"/>
              </a:rPr>
              <a:t>로마서 </a:t>
            </a:r>
            <a:r>
              <a:rPr lang="en-US" altLang="ko-KR" sz="3600" dirty="0">
                <a:solidFill>
                  <a:srgbClr val="333333"/>
                </a:solidFill>
                <a:latin typeface="+mj-ea"/>
                <a:ea typeface="+mj-ea"/>
              </a:rPr>
              <a:t>5:8)</a:t>
            </a: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143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2FF75-C04F-460E-B403-36B8BD0A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670" y="365125"/>
            <a:ext cx="8583129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성경은 왜 기록되었습니까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54E0D-E4F8-42BF-8303-F7194AC60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35" y="1825625"/>
            <a:ext cx="1196568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오직 이것을 기록함은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너희로 예수께서 하나님의 아들 그리스도이심을 </a:t>
            </a:r>
            <a:br>
              <a:rPr lang="en-US" altLang="ko-KR" sz="4000" b="1" i="0" dirty="0">
                <a:solidFill>
                  <a:srgbClr val="333333"/>
                </a:solidFill>
                <a:effectLst/>
                <a:latin typeface="+mn-ea"/>
              </a:rPr>
            </a:b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믿게 하려 함이요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또 너희로 믿고 그 이름을 힘입어 </a:t>
            </a:r>
            <a:br>
              <a:rPr lang="en-US" altLang="ko-KR" sz="4000" b="1" i="0" dirty="0">
                <a:solidFill>
                  <a:srgbClr val="333333"/>
                </a:solidFill>
                <a:effectLst/>
                <a:latin typeface="+mn-ea"/>
              </a:rPr>
            </a:b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생명을 얻게 하려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함이니라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 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3600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3600" dirty="0">
                <a:solidFill>
                  <a:srgbClr val="333333"/>
                </a:solidFill>
                <a:latin typeface="+mn-ea"/>
              </a:rPr>
              <a:t>요한복음 </a:t>
            </a:r>
            <a:r>
              <a:rPr lang="en-US" altLang="ko-KR" sz="3600" dirty="0">
                <a:solidFill>
                  <a:srgbClr val="333333"/>
                </a:solidFill>
                <a:latin typeface="+mn-ea"/>
              </a:rPr>
              <a:t>20:31)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90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FF35595BB2D134B8621C871B1CEE985" ma:contentTypeVersion="12" ma:contentTypeDescription="새 문서를 만듭니다." ma:contentTypeScope="" ma:versionID="97fdda73393a848aa2589cfa9f1f6472">
  <xsd:schema xmlns:xsd="http://www.w3.org/2001/XMLSchema" xmlns:xs="http://www.w3.org/2001/XMLSchema" xmlns:p="http://schemas.microsoft.com/office/2006/metadata/properties" xmlns:ns3="8712f4a4-7485-45ea-8539-1c8e8f310380" xmlns:ns4="319f89fb-4b10-4159-ba5b-b2c2cd2d2cdb" targetNamespace="http://schemas.microsoft.com/office/2006/metadata/properties" ma:root="true" ma:fieldsID="04374cfb3cacc7d0fc3515a649fb5be4" ns3:_="" ns4:_="">
    <xsd:import namespace="8712f4a4-7485-45ea-8539-1c8e8f310380"/>
    <xsd:import namespace="319f89fb-4b10-4159-ba5b-b2c2cd2d2cd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EventHashCode" minOccurs="0"/>
                <xsd:element ref="ns4:MediaServiceGenerationTim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12f4a4-7485-45ea-8539-1c8e8f3103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9f89fb-4b10-4159-ba5b-b2c2cd2d2c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A6DA5B-83BC-4463-839D-AF7A266854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CF6F4A-6BAA-408B-B9EE-4F1F55DF459B}">
  <ds:schemaRefs>
    <ds:schemaRef ds:uri="8712f4a4-7485-45ea-8539-1c8e8f310380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319f89fb-4b10-4159-ba5b-b2c2cd2d2cdb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A4B5492-5A33-43EF-9D47-671C4DA00A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12f4a4-7485-45ea-8539-1c8e8f310380"/>
    <ds:schemaRef ds:uri="319f89fb-4b10-4159-ba5b-b2c2cd2d2c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1868</Words>
  <Application>Microsoft Office PowerPoint</Application>
  <PresentationFormat>와이드스크린</PresentationFormat>
  <Paragraphs>331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Nanum Gothic,굴림,seoul,helvetica</vt:lpstr>
      <vt:lpstr>Gulim</vt:lpstr>
      <vt:lpstr>맑은 고딕</vt:lpstr>
      <vt:lpstr>Arial</vt:lpstr>
      <vt:lpstr>Calibri</vt:lpstr>
      <vt:lpstr>Office 테마</vt:lpstr>
      <vt:lpstr>PowerPoint 프레젠테이션</vt:lpstr>
      <vt:lpstr>삼일교회 새가족 교육교재</vt:lpstr>
      <vt:lpstr>그리스도인의 확신</vt:lpstr>
      <vt:lpstr>                 구원의 확신</vt:lpstr>
      <vt:lpstr>PowerPoint 프레젠테이션</vt:lpstr>
      <vt:lpstr>당신은   구원의 확신이  있으십니까?</vt:lpstr>
      <vt:lpstr>영생이란?</vt:lpstr>
      <vt:lpstr>하나님께서는 당신에 대한 사랑을 어떻게 보여주셨습니까?</vt:lpstr>
      <vt:lpstr>성경은 왜 기록되었습니까?</vt:lpstr>
      <vt:lpstr>죄는 무엇인가?</vt:lpstr>
      <vt:lpstr>인간의 죄는 어떤결과를 가져 왔습니까?</vt:lpstr>
      <vt:lpstr>하나님께 도달하려는 인간의 노력은 왜 헛됩니까? </vt:lpstr>
      <vt:lpstr>죄를 어떻게 해결할 수 있는가?</vt:lpstr>
      <vt:lpstr>하나님께서는 인간들을 자신에게로 인도하기 위하여  어떤일을 하셨습니까?</vt:lpstr>
      <vt:lpstr>사람은 어떻게 구원의 선물을 받습니까?</vt:lpstr>
      <vt:lpstr>요한복음 5장24절에 의하면  믿음으로 얻은 세가지 결과는 무엇입니까?</vt:lpstr>
      <vt:lpstr>요한복음 10장27-29절에서 예수님께서는  자기를 따르는 자들에게 무엇을 약속하셨습니까?</vt:lpstr>
      <vt:lpstr>어떤 사람이 그리스도인이 되면 무슨변화가 일어납니까?</vt:lpstr>
      <vt:lpstr>PowerPoint 프레젠테이션</vt:lpstr>
      <vt:lpstr>PowerPoint 프레젠테이션</vt:lpstr>
      <vt:lpstr>                  기도의 확신</vt:lpstr>
      <vt:lpstr>PowerPoint 프레젠테이션</vt:lpstr>
      <vt:lpstr>기도란 무엇인가?</vt:lpstr>
      <vt:lpstr>지금까지는 너희가  내 이름으로 아무 것도 구하지 아니하였으나   구하라   그리하면 받으리니 너희 기쁨이 충만하리라   (요한복음 16장24절)</vt:lpstr>
      <vt:lpstr>어떻게 기도해야 하는가?</vt:lpstr>
      <vt:lpstr>마태복음 7:7-8절에서 예수님께서는 기도에 대하여 무엇을 가르쳐 주셨습니까?</vt:lpstr>
      <vt:lpstr>응답받는 기도의 중요한 조건(?)은 무엇입니까? </vt:lpstr>
      <vt:lpstr>기도에 하나님께서는 특별히 어떻게 응답하십니까?</vt:lpstr>
      <vt:lpstr>하나님께서는 자기 자녀들에게 어떤 종류의 선물을 주십니까? 하나님보시기에 당신에게 해로운 것을 구했을때 어떻게 응답하시리라 생각합니까? 하나님보시기에 다른때 응답해주는 것이 더 나을 경우 어떻게 해주시리라고 생각합니까?</vt:lpstr>
      <vt:lpstr>기도응답을 방해하는 것들은 무엇입니까?</vt:lpstr>
      <vt:lpstr>기도</vt:lpstr>
      <vt:lpstr>PowerPoint 프레젠테이션</vt:lpstr>
      <vt:lpstr>예수님의 기도  나의 원대로 마옵시고 아버지의 원대로 하옵소서  뜻이 하늘에서 이룬것 같이 땅에서도 이루어지이다.</vt:lpstr>
      <vt:lpstr>PowerPoint 프레젠테이션</vt:lpstr>
      <vt:lpstr>                승리의 확신</vt:lpstr>
      <vt:lpstr>PowerPoint 프레젠테이션</vt:lpstr>
      <vt:lpstr>진짜신자는 코로나 안걸리나?</vt:lpstr>
      <vt:lpstr>PowerPoint 프레젠테이션</vt:lpstr>
      <vt:lpstr>이 말씀은 당신이 당하는 모든 시험이 어떻다고 말하고 있습니까?   당신이 시험을 받을 때 누가 승리를 줄 수 있습니까?    하나님께서는 시험을 제거해 주십니까?  하나님께서는 당신을 위해 무엇을 해주십니까?</vt:lpstr>
      <vt:lpstr>실낙원… 에덴동산</vt:lpstr>
      <vt:lpstr>야고보서 1:2-4절에 의하면 시험의 목적은 무엇입니까?</vt:lpstr>
      <vt:lpstr>고난을 통해 우리가 하나님께 더 나아갈수도 있다. </vt:lpstr>
      <vt:lpstr>각 사람이 유혹을 받는 이유는 무엇입니까?</vt:lpstr>
      <vt:lpstr>이세상에서 받는 유혹의 세가지 영역은 무엇입니까? </vt:lpstr>
      <vt:lpstr>베드로전서 5:8을 읽으십시오.  당신은 어떻게 대처해야 합니까? </vt:lpstr>
      <vt:lpstr>하나님께서는 당신을 위해 무엇을 하십니까?</vt:lpstr>
      <vt:lpstr>히브리서 4:15은 예수 그리스도에 대해서 무엇을 말해 주고 있습니까?</vt:lpstr>
      <vt:lpstr>유혹이 올때 죄에 빠지지 않기 위해  당신이 할수 있는 일들은 무엇입니까?</vt:lpstr>
      <vt:lpstr>유혹이 올때 죄에 빠지지 않기 위해  당신이 할수 있는 일들은 무엇입니까?</vt:lpstr>
      <vt:lpstr>PowerPoint 프레젠테이션</vt:lpstr>
      <vt:lpstr>PowerPoint 프레젠테이션</vt:lpstr>
      <vt:lpstr>                   인도의 확신</vt:lpstr>
      <vt:lpstr>PowerPoint 프레젠테이션</vt:lpstr>
      <vt:lpstr>당신이 해야 할 세가지는 무엇입니까?</vt:lpstr>
      <vt:lpstr>왜 이런 말을 했을까? 노예인가?</vt:lpstr>
      <vt:lpstr>하나님께서 당신을 위하여 해주시리라고  믿을수 있는 것은 무엇입니까? </vt:lpstr>
      <vt:lpstr>PowerPoint 프레젠테이션</vt:lpstr>
      <vt:lpstr>로마서 12:1-2절을 읽으십시오. </vt:lpstr>
      <vt:lpstr>하나님께서는 누구에게 특별한 축복을 약속하십니까?</vt:lpstr>
      <vt:lpstr>예레미야 17:5에서 하나님께서는 어떤 경고를 하십니까?</vt:lpstr>
      <vt:lpstr>당신은 왜 인간의 명철로 자신을 제한해서는 안됩니까?</vt:lpstr>
      <vt:lpstr>하나님께서는 결정을 내리실때에 어떤 원리를 따르셨습니까?</vt:lpstr>
      <vt:lpstr>우리는 어떤 영역에서 하나님을 인정해야 합니까?</vt:lpstr>
      <vt:lpstr>하나님께서는 그분의 뜻을 분별할수있도록  어떤방법을 주셨습니까?</vt:lpstr>
      <vt:lpstr>당신이 이해할수 없는 상황에 대해서 당신은 어떻게 해야 합니까?</vt:lpstr>
      <vt:lpstr>하나님께서 약속을 이루시기 전에  우리에게 필요한것은 무엇입니까?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microbiome@outlook.kr</dc:creator>
  <cp:lastModifiedBy>microbiome@outlook.kr</cp:lastModifiedBy>
  <cp:revision>3</cp:revision>
  <dcterms:created xsi:type="dcterms:W3CDTF">2020-11-08T12:58:23Z</dcterms:created>
  <dcterms:modified xsi:type="dcterms:W3CDTF">2020-11-08T13:53:16Z</dcterms:modified>
</cp:coreProperties>
</file>